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3" r:id="rId5"/>
    <p:sldId id="265" r:id="rId6"/>
    <p:sldId id="262" r:id="rId7"/>
    <p:sldId id="261" r:id="rId8"/>
    <p:sldId id="260" r:id="rId9"/>
    <p:sldId id="267" r:id="rId10"/>
    <p:sldId id="268" r:id="rId11"/>
    <p:sldId id="266" r:id="rId12"/>
    <p:sldId id="269" r:id="rId13"/>
    <p:sldId id="270" r:id="rId14"/>
    <p:sldId id="271" r:id="rId15"/>
    <p:sldId id="274" r:id="rId16"/>
    <p:sldId id="272" r:id="rId17"/>
    <p:sldId id="273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84" y="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4EB7D-28CD-4A76-9FC5-B2DC671E1BEE}" type="datetimeFigureOut">
              <a:rPr lang="ru-RU" smtClean="0"/>
              <a:t>16.05.2016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B55DF5-01E2-47B5-ABAB-91267AD36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11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54FB-9BED-4A4A-AD87-7576F169BC7D}" type="datetime1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2A61D-8350-4240-911E-D14FC5749EA4}" type="datetime1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326F-E4F4-4C78-91E8-11363569427B}" type="datetime1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86E53-16A6-4794-8F75-D3F9B579E022}" type="datetime1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D1809-1818-46A2-835E-3FCA066C8924}" type="datetime1">
              <a:rPr lang="en-US" smtClean="0"/>
              <a:t>5/16/2016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B6AB9-AA78-4D7D-AD77-6DAD06DC16E1}" type="datetime1">
              <a:rPr lang="en-US" smtClean="0"/>
              <a:t>5/16/2016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4EF6F-2F63-4A7C-8EBB-1066075B2357}" type="datetime1">
              <a:rPr lang="en-US" smtClean="0"/>
              <a:t>5/16/2016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74A0D-A483-41FB-8308-F4E597291F11}" type="datetime1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D429-8A17-490E-9A24-C22EF1C5EEBF}" type="datetime1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AC37-2F95-4E99-A9CF-EC7E13DFEA72}" type="datetime1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9E01-467B-4BA6-962B-354C5CDEC454}" type="datetime1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6F468-AA44-44C9-A831-F20A39422EE9}" type="datetime1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20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66800" y="2133600"/>
            <a:ext cx="718087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400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КОПИЛОЧКА ПРИМЕРОВ</a:t>
            </a:r>
          </a:p>
          <a:p>
            <a:pPr algn="ctr"/>
            <a:r>
              <a:rPr lang="ru-RU" sz="4400" i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РЕФЛЕКСИИ</a:t>
            </a:r>
            <a:endParaRPr lang="ru-RU" sz="4400" i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00400" y="6492875"/>
            <a:ext cx="2895600" cy="365125"/>
          </a:xfrm>
        </p:spPr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</a:rPr>
              <a:t>Клименко</a:t>
            </a:r>
            <a:r>
              <a:rPr lang="ru-RU" dirty="0" smtClean="0">
                <a:solidFill>
                  <a:schemeClr val="tx1"/>
                </a:solidFill>
              </a:rPr>
              <a:t> Л.В. группа №10 тренер Нурпеисова А.Т.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imgpreview (4).jpg"/>
          <p:cNvPicPr>
            <a:picLocks noChangeAspect="1"/>
          </p:cNvPicPr>
          <p:nvPr/>
        </p:nvPicPr>
        <p:blipFill>
          <a:blip r:embed="rId3"/>
          <a:srcRect l="16000" r="16000" b="8000"/>
          <a:stretch>
            <a:fillRect/>
          </a:stretch>
        </p:blipFill>
        <p:spPr>
          <a:xfrm>
            <a:off x="3886200" y="3886200"/>
            <a:ext cx="12954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676400" y="1219200"/>
            <a:ext cx="53758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«Лестница успеха». 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33600" y="19050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Можно выделить и написать на доске этапы деятельности. В конце урока предложить учащимся оценить свою работу на каждом этапе в виде ступенек, ведущих к успеху.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Рисунок 1" descr="лестниц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108" y="3048000"/>
            <a:ext cx="4460816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676400" y="990600"/>
            <a:ext cx="5991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Техника «рефлексивная мишень». 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62000" y="1502688"/>
            <a:ext cx="33528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доске рисуется мишень, которая делится на сектора. В каждом из секторов записываются параметры- вопросы рефлексии состоявшейся деятельности. Например, оценка содержания, оценка форм и методов проведения урока, оценка деятельности педагога, оценка своей деятельности. Участник ставит метки в сектора соответственно оценке результата: чем ближе к центру мишени, тем ближе к десятке, на краях мишени оценка ближе к нулю. Затем проводят её краткий анализ.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age2445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30000" contrast="40000"/>
          </a:blip>
          <a:srcRect/>
          <a:stretch>
            <a:fillRect/>
          </a:stretch>
        </p:blipFill>
        <p:spPr bwMode="auto">
          <a:xfrm>
            <a:off x="4343400" y="1676400"/>
            <a:ext cx="3970784" cy="3289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667000" y="838200"/>
            <a:ext cx="41609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Метод «Острова». 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14400" y="1371600"/>
            <a:ext cx="7239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большом листе бумаги рисуется карта с изображением эмоциональных "островов": о. Радости, о. Грусти, о. Недоумения, о. Тревоги, о. Ожидания, о. Просветления, о. Воодушевления, о. Удовольствия, о. Наслаждения, Бермудский треугольник и др. </a:t>
            </a:r>
          </a:p>
          <a:p>
            <a:pPr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Карта островов вывешивается на доске (стене) и ученики выходят к карте и маркером (фломастером) нарисуют или крепят свой кораблик в соответствующем районе карты, который отражает душевное, эмоционально-чувственное состояние после урока или в конце дня, или в конце недели.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7169407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762000"/>
            <a:ext cx="761999" cy="586827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251520" y="228600"/>
            <a:ext cx="8892480" cy="6263640"/>
            <a:chOff x="251520" y="228600"/>
            <a:chExt cx="8892480" cy="6263640"/>
          </a:xfrm>
        </p:grpSpPr>
        <p:sp>
          <p:nvSpPr>
            <p:cNvPr id="2" name="Полилиния 1"/>
            <p:cNvSpPr/>
            <p:nvPr/>
          </p:nvSpPr>
          <p:spPr>
            <a:xfrm>
              <a:off x="3275856" y="2060848"/>
              <a:ext cx="2160240" cy="1440160"/>
            </a:xfrm>
            <a:custGeom>
              <a:avLst/>
              <a:gdLst>
                <a:gd name="connsiteX0" fmla="*/ 738478 w 1835758"/>
                <a:gd name="connsiteY0" fmla="*/ 92327 h 888522"/>
                <a:gd name="connsiteX1" fmla="*/ 814678 w 1835758"/>
                <a:gd name="connsiteY1" fmla="*/ 77087 h 888522"/>
                <a:gd name="connsiteX2" fmla="*/ 906118 w 1835758"/>
                <a:gd name="connsiteY2" fmla="*/ 16127 h 888522"/>
                <a:gd name="connsiteX3" fmla="*/ 951838 w 1835758"/>
                <a:gd name="connsiteY3" fmla="*/ 887 h 888522"/>
                <a:gd name="connsiteX4" fmla="*/ 1317598 w 1835758"/>
                <a:gd name="connsiteY4" fmla="*/ 16127 h 888522"/>
                <a:gd name="connsiteX5" fmla="*/ 1409038 w 1835758"/>
                <a:gd name="connsiteY5" fmla="*/ 61847 h 888522"/>
                <a:gd name="connsiteX6" fmla="*/ 1607158 w 1835758"/>
                <a:gd name="connsiteY6" fmla="*/ 92327 h 888522"/>
                <a:gd name="connsiteX7" fmla="*/ 1652878 w 1835758"/>
                <a:gd name="connsiteY7" fmla="*/ 107567 h 888522"/>
                <a:gd name="connsiteX8" fmla="*/ 1713838 w 1835758"/>
                <a:gd name="connsiteY8" fmla="*/ 122807 h 888522"/>
                <a:gd name="connsiteX9" fmla="*/ 1805278 w 1835758"/>
                <a:gd name="connsiteY9" fmla="*/ 229487 h 888522"/>
                <a:gd name="connsiteX10" fmla="*/ 1820518 w 1835758"/>
                <a:gd name="connsiteY10" fmla="*/ 290447 h 888522"/>
                <a:gd name="connsiteX11" fmla="*/ 1835758 w 1835758"/>
                <a:gd name="connsiteY11" fmla="*/ 336167 h 888522"/>
                <a:gd name="connsiteX12" fmla="*/ 1820518 w 1835758"/>
                <a:gd name="connsiteY12" fmla="*/ 686687 h 888522"/>
                <a:gd name="connsiteX13" fmla="*/ 1744318 w 1835758"/>
                <a:gd name="connsiteY13" fmla="*/ 762887 h 888522"/>
                <a:gd name="connsiteX14" fmla="*/ 784198 w 1835758"/>
                <a:gd name="connsiteY14" fmla="*/ 778127 h 888522"/>
                <a:gd name="connsiteX15" fmla="*/ 677518 w 1835758"/>
                <a:gd name="connsiteY15" fmla="*/ 808607 h 888522"/>
                <a:gd name="connsiteX16" fmla="*/ 616558 w 1835758"/>
                <a:gd name="connsiteY16" fmla="*/ 823847 h 888522"/>
                <a:gd name="connsiteX17" fmla="*/ 525118 w 1835758"/>
                <a:gd name="connsiteY17" fmla="*/ 854327 h 888522"/>
                <a:gd name="connsiteX18" fmla="*/ 311758 w 1835758"/>
                <a:gd name="connsiteY18" fmla="*/ 884807 h 888522"/>
                <a:gd name="connsiteX19" fmla="*/ 22198 w 1835758"/>
                <a:gd name="connsiteY19" fmla="*/ 869567 h 888522"/>
                <a:gd name="connsiteX20" fmla="*/ 6958 w 1835758"/>
                <a:gd name="connsiteY20" fmla="*/ 823847 h 888522"/>
                <a:gd name="connsiteX21" fmla="*/ 52678 w 1835758"/>
                <a:gd name="connsiteY21" fmla="*/ 625727 h 888522"/>
                <a:gd name="connsiteX22" fmla="*/ 98398 w 1835758"/>
                <a:gd name="connsiteY22" fmla="*/ 580007 h 888522"/>
                <a:gd name="connsiteX23" fmla="*/ 128878 w 1835758"/>
                <a:gd name="connsiteY23" fmla="*/ 534287 h 888522"/>
                <a:gd name="connsiteX24" fmla="*/ 220318 w 1835758"/>
                <a:gd name="connsiteY24" fmla="*/ 473327 h 888522"/>
                <a:gd name="connsiteX25" fmla="*/ 372718 w 1835758"/>
                <a:gd name="connsiteY25" fmla="*/ 351407 h 888522"/>
                <a:gd name="connsiteX26" fmla="*/ 509878 w 1835758"/>
                <a:gd name="connsiteY26" fmla="*/ 275207 h 888522"/>
                <a:gd name="connsiteX27" fmla="*/ 647038 w 1835758"/>
                <a:gd name="connsiteY27" fmla="*/ 153287 h 888522"/>
                <a:gd name="connsiteX28" fmla="*/ 692758 w 1835758"/>
                <a:gd name="connsiteY28" fmla="*/ 138047 h 888522"/>
                <a:gd name="connsiteX29" fmla="*/ 753718 w 1835758"/>
                <a:gd name="connsiteY29" fmla="*/ 122807 h 888522"/>
                <a:gd name="connsiteX30" fmla="*/ 829918 w 1835758"/>
                <a:gd name="connsiteY30" fmla="*/ 107567 h 888522"/>
                <a:gd name="connsiteX31" fmla="*/ 814678 w 1835758"/>
                <a:gd name="connsiteY31" fmla="*/ 77087 h 888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35758" h="888522">
                  <a:moveTo>
                    <a:pt x="738478" y="92327"/>
                  </a:moveTo>
                  <a:cubicBezTo>
                    <a:pt x="763878" y="87247"/>
                    <a:pt x="791097" y="87806"/>
                    <a:pt x="814678" y="77087"/>
                  </a:cubicBezTo>
                  <a:cubicBezTo>
                    <a:pt x="848027" y="61928"/>
                    <a:pt x="871365" y="27711"/>
                    <a:pt x="906118" y="16127"/>
                  </a:cubicBezTo>
                  <a:lnTo>
                    <a:pt x="951838" y="887"/>
                  </a:lnTo>
                  <a:cubicBezTo>
                    <a:pt x="1073758" y="5967"/>
                    <a:pt x="1196643" y="0"/>
                    <a:pt x="1317598" y="16127"/>
                  </a:cubicBezTo>
                  <a:cubicBezTo>
                    <a:pt x="1351377" y="20631"/>
                    <a:pt x="1376709" y="51071"/>
                    <a:pt x="1409038" y="61847"/>
                  </a:cubicBezTo>
                  <a:cubicBezTo>
                    <a:pt x="1424897" y="67133"/>
                    <a:pt x="1598938" y="91153"/>
                    <a:pt x="1607158" y="92327"/>
                  </a:cubicBezTo>
                  <a:cubicBezTo>
                    <a:pt x="1622398" y="97407"/>
                    <a:pt x="1637432" y="103154"/>
                    <a:pt x="1652878" y="107567"/>
                  </a:cubicBezTo>
                  <a:cubicBezTo>
                    <a:pt x="1673017" y="113321"/>
                    <a:pt x="1695652" y="112415"/>
                    <a:pt x="1713838" y="122807"/>
                  </a:cubicBezTo>
                  <a:cubicBezTo>
                    <a:pt x="1741698" y="138727"/>
                    <a:pt x="1788841" y="207571"/>
                    <a:pt x="1805278" y="229487"/>
                  </a:cubicBezTo>
                  <a:cubicBezTo>
                    <a:pt x="1810358" y="249807"/>
                    <a:pt x="1814764" y="270308"/>
                    <a:pt x="1820518" y="290447"/>
                  </a:cubicBezTo>
                  <a:cubicBezTo>
                    <a:pt x="1824931" y="305893"/>
                    <a:pt x="1835758" y="320103"/>
                    <a:pt x="1835758" y="336167"/>
                  </a:cubicBezTo>
                  <a:cubicBezTo>
                    <a:pt x="1835758" y="453117"/>
                    <a:pt x="1833923" y="570507"/>
                    <a:pt x="1820518" y="686687"/>
                  </a:cubicBezTo>
                  <a:cubicBezTo>
                    <a:pt x="1818054" y="708043"/>
                    <a:pt x="1767102" y="761851"/>
                    <a:pt x="1744318" y="762887"/>
                  </a:cubicBezTo>
                  <a:cubicBezTo>
                    <a:pt x="1424568" y="777421"/>
                    <a:pt x="1104238" y="773047"/>
                    <a:pt x="784198" y="778127"/>
                  </a:cubicBezTo>
                  <a:lnTo>
                    <a:pt x="677518" y="808607"/>
                  </a:lnTo>
                  <a:cubicBezTo>
                    <a:pt x="657311" y="814118"/>
                    <a:pt x="636620" y="817828"/>
                    <a:pt x="616558" y="823847"/>
                  </a:cubicBezTo>
                  <a:cubicBezTo>
                    <a:pt x="585784" y="833079"/>
                    <a:pt x="555598" y="844167"/>
                    <a:pt x="525118" y="854327"/>
                  </a:cubicBezTo>
                  <a:cubicBezTo>
                    <a:pt x="476595" y="870501"/>
                    <a:pt x="345403" y="881069"/>
                    <a:pt x="311758" y="884807"/>
                  </a:cubicBezTo>
                  <a:cubicBezTo>
                    <a:pt x="215238" y="879727"/>
                    <a:pt x="116975" y="888522"/>
                    <a:pt x="22198" y="869567"/>
                  </a:cubicBezTo>
                  <a:cubicBezTo>
                    <a:pt x="6446" y="866417"/>
                    <a:pt x="6958" y="839911"/>
                    <a:pt x="6958" y="823847"/>
                  </a:cubicBezTo>
                  <a:cubicBezTo>
                    <a:pt x="6958" y="722865"/>
                    <a:pt x="0" y="688940"/>
                    <a:pt x="52678" y="625727"/>
                  </a:cubicBezTo>
                  <a:cubicBezTo>
                    <a:pt x="66476" y="609170"/>
                    <a:pt x="84600" y="596564"/>
                    <a:pt x="98398" y="580007"/>
                  </a:cubicBezTo>
                  <a:cubicBezTo>
                    <a:pt x="110124" y="565936"/>
                    <a:pt x="115094" y="546348"/>
                    <a:pt x="128878" y="534287"/>
                  </a:cubicBezTo>
                  <a:cubicBezTo>
                    <a:pt x="156447" y="510164"/>
                    <a:pt x="194415" y="499230"/>
                    <a:pt x="220318" y="473327"/>
                  </a:cubicBezTo>
                  <a:cubicBezTo>
                    <a:pt x="375026" y="318619"/>
                    <a:pt x="248325" y="426043"/>
                    <a:pt x="372718" y="351407"/>
                  </a:cubicBezTo>
                  <a:cubicBezTo>
                    <a:pt x="503726" y="272802"/>
                    <a:pt x="417915" y="305861"/>
                    <a:pt x="509878" y="275207"/>
                  </a:cubicBezTo>
                  <a:cubicBezTo>
                    <a:pt x="550268" y="234817"/>
                    <a:pt x="592648" y="180482"/>
                    <a:pt x="647038" y="153287"/>
                  </a:cubicBezTo>
                  <a:cubicBezTo>
                    <a:pt x="661406" y="146103"/>
                    <a:pt x="677312" y="142460"/>
                    <a:pt x="692758" y="138047"/>
                  </a:cubicBezTo>
                  <a:cubicBezTo>
                    <a:pt x="712897" y="132293"/>
                    <a:pt x="733271" y="127351"/>
                    <a:pt x="753718" y="122807"/>
                  </a:cubicBezTo>
                  <a:cubicBezTo>
                    <a:pt x="779004" y="117188"/>
                    <a:pt x="809196" y="123109"/>
                    <a:pt x="829918" y="107567"/>
                  </a:cubicBezTo>
                  <a:cubicBezTo>
                    <a:pt x="839005" y="100751"/>
                    <a:pt x="819758" y="87247"/>
                    <a:pt x="814678" y="77087"/>
                  </a:cubicBezTo>
                </a:path>
              </a:pathLst>
            </a:custGeom>
            <a:gradFill flip="none" rotWithShape="1">
              <a:gsLst>
                <a:gs pos="0">
                  <a:srgbClr val="0070C0">
                    <a:tint val="66000"/>
                    <a:satMod val="160000"/>
                  </a:srgbClr>
                </a:gs>
                <a:gs pos="50000">
                  <a:srgbClr val="0070C0">
                    <a:tint val="44500"/>
                    <a:satMod val="160000"/>
                  </a:srgbClr>
                </a:gs>
                <a:gs pos="100000">
                  <a:srgbClr val="0070C0">
                    <a:tint val="23500"/>
                    <a:satMod val="160000"/>
                  </a:srgbClr>
                </a:gs>
              </a:gsLst>
              <a:lin ang="13500000" scaled="1"/>
              <a:tileRect/>
            </a:gradFill>
            <a:ln/>
            <a:effectLst>
              <a:glow rad="228600">
                <a:schemeClr val="accent5">
                  <a:satMod val="175000"/>
                  <a:alpha val="40000"/>
                </a:schemeClr>
              </a:glow>
              <a:outerShdw blurRad="50800" dist="38100" dir="14700000" algn="t" rotWithShape="0">
                <a:srgbClr val="000000">
                  <a:alpha val="60000"/>
                </a:srgb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Полилиния 2"/>
            <p:cNvSpPr/>
            <p:nvPr/>
          </p:nvSpPr>
          <p:spPr>
            <a:xfrm>
              <a:off x="5796136" y="2420888"/>
              <a:ext cx="1516823" cy="1767840"/>
            </a:xfrm>
            <a:custGeom>
              <a:avLst/>
              <a:gdLst>
                <a:gd name="connsiteX0" fmla="*/ 144825 w 1516823"/>
                <a:gd name="connsiteY0" fmla="*/ 0 h 1767840"/>
                <a:gd name="connsiteX1" fmla="*/ 144825 w 1516823"/>
                <a:gd name="connsiteY1" fmla="*/ 0 h 1767840"/>
                <a:gd name="connsiteX2" fmla="*/ 586785 w 1516823"/>
                <a:gd name="connsiteY2" fmla="*/ 548640 h 1767840"/>
                <a:gd name="connsiteX3" fmla="*/ 662985 w 1516823"/>
                <a:gd name="connsiteY3" fmla="*/ 609600 h 1767840"/>
                <a:gd name="connsiteX4" fmla="*/ 723945 w 1516823"/>
                <a:gd name="connsiteY4" fmla="*/ 685800 h 1767840"/>
                <a:gd name="connsiteX5" fmla="*/ 784905 w 1516823"/>
                <a:gd name="connsiteY5" fmla="*/ 731520 h 1767840"/>
                <a:gd name="connsiteX6" fmla="*/ 815385 w 1516823"/>
                <a:gd name="connsiteY6" fmla="*/ 777240 h 1767840"/>
                <a:gd name="connsiteX7" fmla="*/ 998265 w 1516823"/>
                <a:gd name="connsiteY7" fmla="*/ 990600 h 1767840"/>
                <a:gd name="connsiteX8" fmla="*/ 998265 w 1516823"/>
                <a:gd name="connsiteY8" fmla="*/ 990600 h 1767840"/>
                <a:gd name="connsiteX9" fmla="*/ 1120185 w 1516823"/>
                <a:gd name="connsiteY9" fmla="*/ 1112520 h 1767840"/>
                <a:gd name="connsiteX10" fmla="*/ 1242105 w 1516823"/>
                <a:gd name="connsiteY10" fmla="*/ 1173480 h 1767840"/>
                <a:gd name="connsiteX11" fmla="*/ 1409745 w 1516823"/>
                <a:gd name="connsiteY11" fmla="*/ 1264920 h 1767840"/>
                <a:gd name="connsiteX12" fmla="*/ 1455465 w 1516823"/>
                <a:gd name="connsiteY12" fmla="*/ 1310640 h 1767840"/>
                <a:gd name="connsiteX13" fmla="*/ 1470705 w 1516823"/>
                <a:gd name="connsiteY13" fmla="*/ 1600200 h 1767840"/>
                <a:gd name="connsiteX14" fmla="*/ 1409745 w 1516823"/>
                <a:gd name="connsiteY14" fmla="*/ 1661160 h 1767840"/>
                <a:gd name="connsiteX15" fmla="*/ 1348785 w 1516823"/>
                <a:gd name="connsiteY15" fmla="*/ 1737360 h 1767840"/>
                <a:gd name="connsiteX16" fmla="*/ 1257345 w 1516823"/>
                <a:gd name="connsiteY16" fmla="*/ 1767840 h 1767840"/>
                <a:gd name="connsiteX17" fmla="*/ 861105 w 1516823"/>
                <a:gd name="connsiteY17" fmla="*/ 1752600 h 1767840"/>
                <a:gd name="connsiteX18" fmla="*/ 815385 w 1516823"/>
                <a:gd name="connsiteY18" fmla="*/ 1737360 h 1767840"/>
                <a:gd name="connsiteX19" fmla="*/ 708705 w 1516823"/>
                <a:gd name="connsiteY19" fmla="*/ 1722120 h 1767840"/>
                <a:gd name="connsiteX20" fmla="*/ 571545 w 1516823"/>
                <a:gd name="connsiteY20" fmla="*/ 1691640 h 1767840"/>
                <a:gd name="connsiteX21" fmla="*/ 403905 w 1516823"/>
                <a:gd name="connsiteY21" fmla="*/ 1661160 h 1767840"/>
                <a:gd name="connsiteX22" fmla="*/ 342945 w 1516823"/>
                <a:gd name="connsiteY22" fmla="*/ 1645920 h 1767840"/>
                <a:gd name="connsiteX23" fmla="*/ 205785 w 1516823"/>
                <a:gd name="connsiteY23" fmla="*/ 1569720 h 1767840"/>
                <a:gd name="connsiteX24" fmla="*/ 160065 w 1516823"/>
                <a:gd name="connsiteY24" fmla="*/ 1524000 h 1767840"/>
                <a:gd name="connsiteX25" fmla="*/ 144825 w 1516823"/>
                <a:gd name="connsiteY25" fmla="*/ 1478280 h 1767840"/>
                <a:gd name="connsiteX26" fmla="*/ 68625 w 1516823"/>
                <a:gd name="connsiteY26" fmla="*/ 1386840 h 1767840"/>
                <a:gd name="connsiteX27" fmla="*/ 38145 w 1516823"/>
                <a:gd name="connsiteY27" fmla="*/ 1249680 h 1767840"/>
                <a:gd name="connsiteX28" fmla="*/ 7665 w 1516823"/>
                <a:gd name="connsiteY28" fmla="*/ 1036320 h 1767840"/>
                <a:gd name="connsiteX29" fmla="*/ 22905 w 1516823"/>
                <a:gd name="connsiteY29" fmla="*/ 182880 h 1767840"/>
                <a:gd name="connsiteX30" fmla="*/ 38145 w 1516823"/>
                <a:gd name="connsiteY30" fmla="*/ 137160 h 1767840"/>
                <a:gd name="connsiteX31" fmla="*/ 144825 w 1516823"/>
                <a:gd name="connsiteY31" fmla="*/ 0 h 176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16823" h="1767840">
                  <a:moveTo>
                    <a:pt x="144825" y="0"/>
                  </a:moveTo>
                  <a:lnTo>
                    <a:pt x="144825" y="0"/>
                  </a:lnTo>
                  <a:cubicBezTo>
                    <a:pt x="535370" y="488182"/>
                    <a:pt x="385642" y="307268"/>
                    <a:pt x="586785" y="548640"/>
                  </a:cubicBezTo>
                  <a:cubicBezTo>
                    <a:pt x="607609" y="573629"/>
                    <a:pt x="639984" y="586599"/>
                    <a:pt x="662985" y="609600"/>
                  </a:cubicBezTo>
                  <a:cubicBezTo>
                    <a:pt x="685986" y="632601"/>
                    <a:pt x="700944" y="662799"/>
                    <a:pt x="723945" y="685800"/>
                  </a:cubicBezTo>
                  <a:cubicBezTo>
                    <a:pt x="741906" y="703761"/>
                    <a:pt x="766944" y="713559"/>
                    <a:pt x="784905" y="731520"/>
                  </a:cubicBezTo>
                  <a:cubicBezTo>
                    <a:pt x="797857" y="744472"/>
                    <a:pt x="803741" y="763101"/>
                    <a:pt x="815385" y="777240"/>
                  </a:cubicBezTo>
                  <a:cubicBezTo>
                    <a:pt x="874932" y="849547"/>
                    <a:pt x="937305" y="919480"/>
                    <a:pt x="998265" y="990600"/>
                  </a:cubicBezTo>
                  <a:lnTo>
                    <a:pt x="998265" y="990600"/>
                  </a:lnTo>
                  <a:cubicBezTo>
                    <a:pt x="1233539" y="1178819"/>
                    <a:pt x="946220" y="938555"/>
                    <a:pt x="1120185" y="1112520"/>
                  </a:cubicBezTo>
                  <a:cubicBezTo>
                    <a:pt x="1157929" y="1150264"/>
                    <a:pt x="1194808" y="1148012"/>
                    <a:pt x="1242105" y="1173480"/>
                  </a:cubicBezTo>
                  <a:cubicBezTo>
                    <a:pt x="1434830" y="1277255"/>
                    <a:pt x="1299392" y="1228136"/>
                    <a:pt x="1409745" y="1264920"/>
                  </a:cubicBezTo>
                  <a:cubicBezTo>
                    <a:pt x="1424985" y="1280160"/>
                    <a:pt x="1442938" y="1293102"/>
                    <a:pt x="1455465" y="1310640"/>
                  </a:cubicBezTo>
                  <a:cubicBezTo>
                    <a:pt x="1516823" y="1396541"/>
                    <a:pt x="1498466" y="1494707"/>
                    <a:pt x="1470705" y="1600200"/>
                  </a:cubicBezTo>
                  <a:cubicBezTo>
                    <a:pt x="1463392" y="1627991"/>
                    <a:pt x="1430065" y="1640840"/>
                    <a:pt x="1409745" y="1661160"/>
                  </a:cubicBezTo>
                  <a:cubicBezTo>
                    <a:pt x="1393219" y="1710737"/>
                    <a:pt x="1402733" y="1713383"/>
                    <a:pt x="1348785" y="1737360"/>
                  </a:cubicBezTo>
                  <a:cubicBezTo>
                    <a:pt x="1319425" y="1750409"/>
                    <a:pt x="1257345" y="1767840"/>
                    <a:pt x="1257345" y="1767840"/>
                  </a:cubicBezTo>
                  <a:cubicBezTo>
                    <a:pt x="1125265" y="1762760"/>
                    <a:pt x="992969" y="1761694"/>
                    <a:pt x="861105" y="1752600"/>
                  </a:cubicBezTo>
                  <a:cubicBezTo>
                    <a:pt x="845079" y="1751495"/>
                    <a:pt x="831137" y="1740510"/>
                    <a:pt x="815385" y="1737360"/>
                  </a:cubicBezTo>
                  <a:cubicBezTo>
                    <a:pt x="780162" y="1730315"/>
                    <a:pt x="744011" y="1728740"/>
                    <a:pt x="708705" y="1722120"/>
                  </a:cubicBezTo>
                  <a:cubicBezTo>
                    <a:pt x="662672" y="1713489"/>
                    <a:pt x="617471" y="1700825"/>
                    <a:pt x="571545" y="1691640"/>
                  </a:cubicBezTo>
                  <a:cubicBezTo>
                    <a:pt x="515852" y="1680501"/>
                    <a:pt x="459598" y="1672299"/>
                    <a:pt x="403905" y="1661160"/>
                  </a:cubicBezTo>
                  <a:cubicBezTo>
                    <a:pt x="383366" y="1657052"/>
                    <a:pt x="362557" y="1653274"/>
                    <a:pt x="342945" y="1645920"/>
                  </a:cubicBezTo>
                  <a:cubicBezTo>
                    <a:pt x="313996" y="1635064"/>
                    <a:pt x="225185" y="1584270"/>
                    <a:pt x="205785" y="1569720"/>
                  </a:cubicBezTo>
                  <a:cubicBezTo>
                    <a:pt x="188543" y="1556788"/>
                    <a:pt x="175305" y="1539240"/>
                    <a:pt x="160065" y="1524000"/>
                  </a:cubicBezTo>
                  <a:cubicBezTo>
                    <a:pt x="154985" y="1508760"/>
                    <a:pt x="153736" y="1491646"/>
                    <a:pt x="144825" y="1478280"/>
                  </a:cubicBezTo>
                  <a:cubicBezTo>
                    <a:pt x="77415" y="1377166"/>
                    <a:pt x="118486" y="1486562"/>
                    <a:pt x="68625" y="1386840"/>
                  </a:cubicBezTo>
                  <a:cubicBezTo>
                    <a:pt x="50475" y="1350540"/>
                    <a:pt x="42828" y="1282458"/>
                    <a:pt x="38145" y="1249680"/>
                  </a:cubicBezTo>
                  <a:cubicBezTo>
                    <a:pt x="0" y="982662"/>
                    <a:pt x="44028" y="1254498"/>
                    <a:pt x="7665" y="1036320"/>
                  </a:cubicBezTo>
                  <a:cubicBezTo>
                    <a:pt x="12745" y="751840"/>
                    <a:pt x="13266" y="467242"/>
                    <a:pt x="22905" y="182880"/>
                  </a:cubicBezTo>
                  <a:cubicBezTo>
                    <a:pt x="23449" y="166825"/>
                    <a:pt x="30343" y="151203"/>
                    <a:pt x="38145" y="137160"/>
                  </a:cubicBezTo>
                  <a:cubicBezTo>
                    <a:pt x="81226" y="59614"/>
                    <a:pt x="127045" y="22860"/>
                    <a:pt x="144825" y="0"/>
                  </a:cubicBezTo>
                  <a:close/>
                </a:path>
              </a:pathLst>
            </a:custGeom>
            <a:effectLst>
              <a:glow rad="228600">
                <a:schemeClr val="accent4">
                  <a:satMod val="175000"/>
                  <a:alpha val="40000"/>
                </a:schemeClr>
              </a:glow>
              <a:outerShdw blurRad="63500" dist="25400" dir="14700000" algn="t" rotWithShape="0">
                <a:srgbClr val="000000">
                  <a:alpha val="50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олилиния 3"/>
            <p:cNvSpPr/>
            <p:nvPr/>
          </p:nvSpPr>
          <p:spPr>
            <a:xfrm>
              <a:off x="899592" y="4725144"/>
              <a:ext cx="1871841" cy="1225232"/>
            </a:xfrm>
            <a:custGeom>
              <a:avLst/>
              <a:gdLst>
                <a:gd name="connsiteX0" fmla="*/ 377047 w 1871841"/>
                <a:gd name="connsiteY0" fmla="*/ 0 h 1225232"/>
                <a:gd name="connsiteX1" fmla="*/ 239887 w 1871841"/>
                <a:gd name="connsiteY1" fmla="*/ 45720 h 1225232"/>
                <a:gd name="connsiteX2" fmla="*/ 133207 w 1871841"/>
                <a:gd name="connsiteY2" fmla="*/ 106680 h 1225232"/>
                <a:gd name="connsiteX3" fmla="*/ 87487 w 1871841"/>
                <a:gd name="connsiteY3" fmla="*/ 152400 h 1225232"/>
                <a:gd name="connsiteX4" fmla="*/ 72247 w 1871841"/>
                <a:gd name="connsiteY4" fmla="*/ 198120 h 1225232"/>
                <a:gd name="connsiteX5" fmla="*/ 41767 w 1871841"/>
                <a:gd name="connsiteY5" fmla="*/ 243840 h 1225232"/>
                <a:gd name="connsiteX6" fmla="*/ 41767 w 1871841"/>
                <a:gd name="connsiteY6" fmla="*/ 807720 h 1225232"/>
                <a:gd name="connsiteX7" fmla="*/ 117967 w 1871841"/>
                <a:gd name="connsiteY7" fmla="*/ 929640 h 1225232"/>
                <a:gd name="connsiteX8" fmla="*/ 178927 w 1871841"/>
                <a:gd name="connsiteY8" fmla="*/ 1005840 h 1225232"/>
                <a:gd name="connsiteX9" fmla="*/ 224647 w 1871841"/>
                <a:gd name="connsiteY9" fmla="*/ 1051560 h 1225232"/>
                <a:gd name="connsiteX10" fmla="*/ 255127 w 1871841"/>
                <a:gd name="connsiteY10" fmla="*/ 1097280 h 1225232"/>
                <a:gd name="connsiteX11" fmla="*/ 392287 w 1871841"/>
                <a:gd name="connsiteY11" fmla="*/ 1158240 h 1225232"/>
                <a:gd name="connsiteX12" fmla="*/ 468487 w 1871841"/>
                <a:gd name="connsiteY12" fmla="*/ 1173480 h 1225232"/>
                <a:gd name="connsiteX13" fmla="*/ 651367 w 1871841"/>
                <a:gd name="connsiteY13" fmla="*/ 1219200 h 1225232"/>
                <a:gd name="connsiteX14" fmla="*/ 1398127 w 1871841"/>
                <a:gd name="connsiteY14" fmla="*/ 1203960 h 1225232"/>
                <a:gd name="connsiteX15" fmla="*/ 1459087 w 1871841"/>
                <a:gd name="connsiteY15" fmla="*/ 1158240 h 1225232"/>
                <a:gd name="connsiteX16" fmla="*/ 1550527 w 1871841"/>
                <a:gd name="connsiteY16" fmla="*/ 1112520 h 1225232"/>
                <a:gd name="connsiteX17" fmla="*/ 1581007 w 1871841"/>
                <a:gd name="connsiteY17" fmla="*/ 1066800 h 1225232"/>
                <a:gd name="connsiteX18" fmla="*/ 1626727 w 1871841"/>
                <a:gd name="connsiteY18" fmla="*/ 1036320 h 1225232"/>
                <a:gd name="connsiteX19" fmla="*/ 1657207 w 1871841"/>
                <a:gd name="connsiteY19" fmla="*/ 975360 h 1225232"/>
                <a:gd name="connsiteX20" fmla="*/ 1687687 w 1871841"/>
                <a:gd name="connsiteY20" fmla="*/ 929640 h 1225232"/>
                <a:gd name="connsiteX21" fmla="*/ 1748647 w 1871841"/>
                <a:gd name="connsiteY21" fmla="*/ 868680 h 1225232"/>
                <a:gd name="connsiteX22" fmla="*/ 1779127 w 1871841"/>
                <a:gd name="connsiteY22" fmla="*/ 807720 h 1225232"/>
                <a:gd name="connsiteX23" fmla="*/ 1870567 w 1871841"/>
                <a:gd name="connsiteY23" fmla="*/ 746760 h 1225232"/>
                <a:gd name="connsiteX24" fmla="*/ 1855327 w 1871841"/>
                <a:gd name="connsiteY24" fmla="*/ 609600 h 1225232"/>
                <a:gd name="connsiteX25" fmla="*/ 1794367 w 1871841"/>
                <a:gd name="connsiteY25" fmla="*/ 548640 h 1225232"/>
                <a:gd name="connsiteX26" fmla="*/ 1718167 w 1871841"/>
                <a:gd name="connsiteY26" fmla="*/ 472440 h 1225232"/>
                <a:gd name="connsiteX27" fmla="*/ 1626727 w 1871841"/>
                <a:gd name="connsiteY27" fmla="*/ 365760 h 1225232"/>
                <a:gd name="connsiteX28" fmla="*/ 1504807 w 1871841"/>
                <a:gd name="connsiteY28" fmla="*/ 335280 h 1225232"/>
                <a:gd name="connsiteX29" fmla="*/ 1047607 w 1871841"/>
                <a:gd name="connsiteY29" fmla="*/ 350520 h 1225232"/>
                <a:gd name="connsiteX30" fmla="*/ 483727 w 1871841"/>
                <a:gd name="connsiteY30" fmla="*/ 320040 h 1225232"/>
                <a:gd name="connsiteX31" fmla="*/ 316087 w 1871841"/>
                <a:gd name="connsiteY31" fmla="*/ 198120 h 1225232"/>
                <a:gd name="connsiteX32" fmla="*/ 270367 w 1871841"/>
                <a:gd name="connsiteY32" fmla="*/ 152400 h 1225232"/>
                <a:gd name="connsiteX33" fmla="*/ 316087 w 1871841"/>
                <a:gd name="connsiteY33" fmla="*/ 60960 h 1225232"/>
                <a:gd name="connsiteX34" fmla="*/ 270367 w 1871841"/>
                <a:gd name="connsiteY34" fmla="*/ 15240 h 1225232"/>
                <a:gd name="connsiteX35" fmla="*/ 255127 w 1871841"/>
                <a:gd name="connsiteY35" fmla="*/ 0 h 1225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71841" h="1225232">
                  <a:moveTo>
                    <a:pt x="377047" y="0"/>
                  </a:moveTo>
                  <a:cubicBezTo>
                    <a:pt x="331327" y="15240"/>
                    <a:pt x="283644" y="25524"/>
                    <a:pt x="239887" y="45720"/>
                  </a:cubicBezTo>
                  <a:cubicBezTo>
                    <a:pt x="0" y="156437"/>
                    <a:pt x="308059" y="48396"/>
                    <a:pt x="133207" y="106680"/>
                  </a:cubicBezTo>
                  <a:cubicBezTo>
                    <a:pt x="117967" y="121920"/>
                    <a:pt x="99442" y="134467"/>
                    <a:pt x="87487" y="152400"/>
                  </a:cubicBezTo>
                  <a:cubicBezTo>
                    <a:pt x="78576" y="165766"/>
                    <a:pt x="79431" y="183752"/>
                    <a:pt x="72247" y="198120"/>
                  </a:cubicBezTo>
                  <a:cubicBezTo>
                    <a:pt x="64056" y="214503"/>
                    <a:pt x="51927" y="228600"/>
                    <a:pt x="41767" y="243840"/>
                  </a:cubicBezTo>
                  <a:cubicBezTo>
                    <a:pt x="3866" y="471246"/>
                    <a:pt x="8999" y="403584"/>
                    <a:pt x="41767" y="807720"/>
                  </a:cubicBezTo>
                  <a:cubicBezTo>
                    <a:pt x="51906" y="932767"/>
                    <a:pt x="60412" y="872085"/>
                    <a:pt x="117967" y="929640"/>
                  </a:cubicBezTo>
                  <a:cubicBezTo>
                    <a:pt x="140968" y="952641"/>
                    <a:pt x="157507" y="981360"/>
                    <a:pt x="178927" y="1005840"/>
                  </a:cubicBezTo>
                  <a:cubicBezTo>
                    <a:pt x="193119" y="1022060"/>
                    <a:pt x="210849" y="1035003"/>
                    <a:pt x="224647" y="1051560"/>
                  </a:cubicBezTo>
                  <a:cubicBezTo>
                    <a:pt x="236373" y="1065631"/>
                    <a:pt x="240474" y="1086290"/>
                    <a:pt x="255127" y="1097280"/>
                  </a:cubicBezTo>
                  <a:cubicBezTo>
                    <a:pt x="280437" y="1116262"/>
                    <a:pt x="352186" y="1148215"/>
                    <a:pt x="392287" y="1158240"/>
                  </a:cubicBezTo>
                  <a:cubicBezTo>
                    <a:pt x="417417" y="1164522"/>
                    <a:pt x="443497" y="1166664"/>
                    <a:pt x="468487" y="1173480"/>
                  </a:cubicBezTo>
                  <a:cubicBezTo>
                    <a:pt x="658244" y="1225232"/>
                    <a:pt x="461871" y="1187617"/>
                    <a:pt x="651367" y="1219200"/>
                  </a:cubicBezTo>
                  <a:cubicBezTo>
                    <a:pt x="900287" y="1214120"/>
                    <a:pt x="1149861" y="1222697"/>
                    <a:pt x="1398127" y="1203960"/>
                  </a:cubicBezTo>
                  <a:cubicBezTo>
                    <a:pt x="1423455" y="1202048"/>
                    <a:pt x="1438418" y="1173003"/>
                    <a:pt x="1459087" y="1158240"/>
                  </a:cubicBezTo>
                  <a:cubicBezTo>
                    <a:pt x="1510788" y="1121311"/>
                    <a:pt x="1493908" y="1131393"/>
                    <a:pt x="1550527" y="1112520"/>
                  </a:cubicBezTo>
                  <a:cubicBezTo>
                    <a:pt x="1560687" y="1097280"/>
                    <a:pt x="1568055" y="1079752"/>
                    <a:pt x="1581007" y="1066800"/>
                  </a:cubicBezTo>
                  <a:cubicBezTo>
                    <a:pt x="1593959" y="1053848"/>
                    <a:pt x="1615001" y="1050391"/>
                    <a:pt x="1626727" y="1036320"/>
                  </a:cubicBezTo>
                  <a:cubicBezTo>
                    <a:pt x="1641271" y="1018867"/>
                    <a:pt x="1645935" y="995085"/>
                    <a:pt x="1657207" y="975360"/>
                  </a:cubicBezTo>
                  <a:cubicBezTo>
                    <a:pt x="1666294" y="959457"/>
                    <a:pt x="1675767" y="943547"/>
                    <a:pt x="1687687" y="929640"/>
                  </a:cubicBezTo>
                  <a:cubicBezTo>
                    <a:pt x="1706389" y="907821"/>
                    <a:pt x="1731405" y="891669"/>
                    <a:pt x="1748647" y="868680"/>
                  </a:cubicBezTo>
                  <a:cubicBezTo>
                    <a:pt x="1762278" y="850505"/>
                    <a:pt x="1763063" y="823784"/>
                    <a:pt x="1779127" y="807720"/>
                  </a:cubicBezTo>
                  <a:cubicBezTo>
                    <a:pt x="1805030" y="781817"/>
                    <a:pt x="1870567" y="746760"/>
                    <a:pt x="1870567" y="746760"/>
                  </a:cubicBezTo>
                  <a:cubicBezTo>
                    <a:pt x="1865487" y="701040"/>
                    <a:pt x="1871841" y="652535"/>
                    <a:pt x="1855327" y="609600"/>
                  </a:cubicBezTo>
                  <a:cubicBezTo>
                    <a:pt x="1845011" y="582779"/>
                    <a:pt x="1813069" y="570459"/>
                    <a:pt x="1794367" y="548640"/>
                  </a:cubicBezTo>
                  <a:cubicBezTo>
                    <a:pt x="1726634" y="469618"/>
                    <a:pt x="1806220" y="531142"/>
                    <a:pt x="1718167" y="472440"/>
                  </a:cubicBezTo>
                  <a:cubicBezTo>
                    <a:pt x="1697040" y="444270"/>
                    <a:pt x="1658567" y="386987"/>
                    <a:pt x="1626727" y="365760"/>
                  </a:cubicBezTo>
                  <a:cubicBezTo>
                    <a:pt x="1606643" y="352371"/>
                    <a:pt x="1515798" y="337478"/>
                    <a:pt x="1504807" y="335280"/>
                  </a:cubicBezTo>
                  <a:cubicBezTo>
                    <a:pt x="1352407" y="340360"/>
                    <a:pt x="1200092" y="350520"/>
                    <a:pt x="1047607" y="350520"/>
                  </a:cubicBezTo>
                  <a:cubicBezTo>
                    <a:pt x="560526" y="350520"/>
                    <a:pt x="688992" y="388462"/>
                    <a:pt x="483727" y="320040"/>
                  </a:cubicBezTo>
                  <a:cubicBezTo>
                    <a:pt x="432670" y="286002"/>
                    <a:pt x="350230" y="232263"/>
                    <a:pt x="316087" y="198120"/>
                  </a:cubicBezTo>
                  <a:lnTo>
                    <a:pt x="270367" y="152400"/>
                  </a:lnTo>
                  <a:cubicBezTo>
                    <a:pt x="277784" y="141274"/>
                    <a:pt x="323098" y="81992"/>
                    <a:pt x="316087" y="60960"/>
                  </a:cubicBezTo>
                  <a:cubicBezTo>
                    <a:pt x="309271" y="40513"/>
                    <a:pt x="285607" y="30480"/>
                    <a:pt x="270367" y="15240"/>
                  </a:cubicBezTo>
                  <a:lnTo>
                    <a:pt x="255127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/>
            <a:effectLst>
              <a:glow rad="139700">
                <a:schemeClr val="accent5">
                  <a:satMod val="175000"/>
                  <a:alpha val="40000"/>
                </a:schemeClr>
              </a:glow>
              <a:outerShdw blurRad="50800" dist="38100" dir="14700000" algn="t" rotWithShape="0">
                <a:srgbClr val="000000">
                  <a:alpha val="60000"/>
                </a:srgbClr>
              </a:outerShdw>
            </a:effectLst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3995936" y="3861048"/>
              <a:ext cx="2016224" cy="1092944"/>
            </a:xfrm>
            <a:custGeom>
              <a:avLst/>
              <a:gdLst>
                <a:gd name="connsiteX0" fmla="*/ 82170 w 1044527"/>
                <a:gd name="connsiteY0" fmla="*/ 259925 h 924621"/>
                <a:gd name="connsiteX1" fmla="*/ 82170 w 1044527"/>
                <a:gd name="connsiteY1" fmla="*/ 259925 h 924621"/>
                <a:gd name="connsiteX2" fmla="*/ 21210 w 1044527"/>
                <a:gd name="connsiteY2" fmla="*/ 381845 h 924621"/>
                <a:gd name="connsiteX3" fmla="*/ 97410 w 1044527"/>
                <a:gd name="connsiteY3" fmla="*/ 564725 h 924621"/>
                <a:gd name="connsiteX4" fmla="*/ 112650 w 1044527"/>
                <a:gd name="connsiteY4" fmla="*/ 610445 h 924621"/>
                <a:gd name="connsiteX5" fmla="*/ 265050 w 1044527"/>
                <a:gd name="connsiteY5" fmla="*/ 762845 h 924621"/>
                <a:gd name="connsiteX6" fmla="*/ 310770 w 1044527"/>
                <a:gd name="connsiteY6" fmla="*/ 808565 h 924621"/>
                <a:gd name="connsiteX7" fmla="*/ 920370 w 1044527"/>
                <a:gd name="connsiteY7" fmla="*/ 793325 h 924621"/>
                <a:gd name="connsiteX8" fmla="*/ 905130 w 1044527"/>
                <a:gd name="connsiteY8" fmla="*/ 305645 h 924621"/>
                <a:gd name="connsiteX9" fmla="*/ 859410 w 1044527"/>
                <a:gd name="connsiteY9" fmla="*/ 198965 h 924621"/>
                <a:gd name="connsiteX10" fmla="*/ 813690 w 1044527"/>
                <a:gd name="connsiteY10" fmla="*/ 153245 h 924621"/>
                <a:gd name="connsiteX11" fmla="*/ 661290 w 1044527"/>
                <a:gd name="connsiteY11" fmla="*/ 61805 h 924621"/>
                <a:gd name="connsiteX12" fmla="*/ 600330 w 1044527"/>
                <a:gd name="connsiteY12" fmla="*/ 46565 h 924621"/>
                <a:gd name="connsiteX13" fmla="*/ 508890 w 1044527"/>
                <a:gd name="connsiteY13" fmla="*/ 16085 h 924621"/>
                <a:gd name="connsiteX14" fmla="*/ 173610 w 1044527"/>
                <a:gd name="connsiteY14" fmla="*/ 31325 h 924621"/>
                <a:gd name="connsiteX15" fmla="*/ 127890 w 1044527"/>
                <a:gd name="connsiteY15" fmla="*/ 198965 h 924621"/>
                <a:gd name="connsiteX16" fmla="*/ 51690 w 1044527"/>
                <a:gd name="connsiteY16" fmla="*/ 275165 h 924621"/>
                <a:gd name="connsiteX17" fmla="*/ 51690 w 1044527"/>
                <a:gd name="connsiteY17" fmla="*/ 305645 h 924621"/>
                <a:gd name="connsiteX18" fmla="*/ 36450 w 1044527"/>
                <a:gd name="connsiteY18" fmla="*/ 290405 h 92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44527" h="924621">
                  <a:moveTo>
                    <a:pt x="82170" y="259925"/>
                  </a:moveTo>
                  <a:lnTo>
                    <a:pt x="82170" y="259925"/>
                  </a:lnTo>
                  <a:cubicBezTo>
                    <a:pt x="61850" y="300565"/>
                    <a:pt x="30730" y="337417"/>
                    <a:pt x="21210" y="381845"/>
                  </a:cubicBezTo>
                  <a:cubicBezTo>
                    <a:pt x="0" y="480823"/>
                    <a:pt x="69660" y="481475"/>
                    <a:pt x="97410" y="564725"/>
                  </a:cubicBezTo>
                  <a:cubicBezTo>
                    <a:pt x="102490" y="579965"/>
                    <a:pt x="102273" y="598182"/>
                    <a:pt x="112650" y="610445"/>
                  </a:cubicBezTo>
                  <a:cubicBezTo>
                    <a:pt x="159056" y="665288"/>
                    <a:pt x="214250" y="712045"/>
                    <a:pt x="265050" y="762845"/>
                  </a:cubicBezTo>
                  <a:lnTo>
                    <a:pt x="310770" y="808565"/>
                  </a:lnTo>
                  <a:cubicBezTo>
                    <a:pt x="513970" y="803485"/>
                    <a:pt x="765201" y="924621"/>
                    <a:pt x="920370" y="793325"/>
                  </a:cubicBezTo>
                  <a:cubicBezTo>
                    <a:pt x="1044527" y="688269"/>
                    <a:pt x="914152" y="468034"/>
                    <a:pt x="905130" y="305645"/>
                  </a:cubicBezTo>
                  <a:cubicBezTo>
                    <a:pt x="902709" y="262072"/>
                    <a:pt x="886414" y="231369"/>
                    <a:pt x="859410" y="198965"/>
                  </a:cubicBezTo>
                  <a:cubicBezTo>
                    <a:pt x="845612" y="182408"/>
                    <a:pt x="830703" y="166477"/>
                    <a:pt x="813690" y="153245"/>
                  </a:cubicBezTo>
                  <a:cubicBezTo>
                    <a:pt x="780688" y="127577"/>
                    <a:pt x="707050" y="78965"/>
                    <a:pt x="661290" y="61805"/>
                  </a:cubicBezTo>
                  <a:cubicBezTo>
                    <a:pt x="641678" y="54451"/>
                    <a:pt x="620392" y="52584"/>
                    <a:pt x="600330" y="46565"/>
                  </a:cubicBezTo>
                  <a:cubicBezTo>
                    <a:pt x="569556" y="37333"/>
                    <a:pt x="508890" y="16085"/>
                    <a:pt x="508890" y="16085"/>
                  </a:cubicBezTo>
                  <a:cubicBezTo>
                    <a:pt x="397130" y="21165"/>
                    <a:pt x="281010" y="0"/>
                    <a:pt x="173610" y="31325"/>
                  </a:cubicBezTo>
                  <a:cubicBezTo>
                    <a:pt x="152788" y="37398"/>
                    <a:pt x="135040" y="179897"/>
                    <a:pt x="127890" y="198965"/>
                  </a:cubicBezTo>
                  <a:cubicBezTo>
                    <a:pt x="92330" y="293792"/>
                    <a:pt x="107570" y="200658"/>
                    <a:pt x="51690" y="275165"/>
                  </a:cubicBezTo>
                  <a:cubicBezTo>
                    <a:pt x="45594" y="283293"/>
                    <a:pt x="51690" y="295485"/>
                    <a:pt x="51690" y="305645"/>
                  </a:cubicBezTo>
                  <a:lnTo>
                    <a:pt x="36450" y="290405"/>
                  </a:lnTo>
                </a:path>
              </a:pathLst>
            </a:custGeom>
            <a:solidFill>
              <a:srgbClr val="00CC00"/>
            </a:solidFill>
            <a:ln/>
            <a:effectLst>
              <a:glow rad="228600">
                <a:schemeClr val="accent5">
                  <a:satMod val="175000"/>
                  <a:alpha val="40000"/>
                </a:schemeClr>
              </a:glow>
              <a:outerShdw blurRad="50800" dist="38100" dir="14700000" algn="t" rotWithShape="0">
                <a:srgbClr val="000000">
                  <a:alpha val="60000"/>
                </a:srgbClr>
              </a:outerShdw>
            </a:effec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6804248" y="764704"/>
              <a:ext cx="1842013" cy="1185312"/>
            </a:xfrm>
            <a:custGeom>
              <a:avLst/>
              <a:gdLst>
                <a:gd name="connsiteX0" fmla="*/ 28453 w 1842013"/>
                <a:gd name="connsiteY0" fmla="*/ 45720 h 838200"/>
                <a:gd name="connsiteX1" fmla="*/ 28453 w 1842013"/>
                <a:gd name="connsiteY1" fmla="*/ 45720 h 838200"/>
                <a:gd name="connsiteX2" fmla="*/ 28453 w 1842013"/>
                <a:gd name="connsiteY2" fmla="*/ 472440 h 838200"/>
                <a:gd name="connsiteX3" fmla="*/ 89413 w 1842013"/>
                <a:gd name="connsiteY3" fmla="*/ 579120 h 838200"/>
                <a:gd name="connsiteX4" fmla="*/ 165613 w 1842013"/>
                <a:gd name="connsiteY4" fmla="*/ 701040 h 838200"/>
                <a:gd name="connsiteX5" fmla="*/ 196093 w 1842013"/>
                <a:gd name="connsiteY5" fmla="*/ 746760 h 838200"/>
                <a:gd name="connsiteX6" fmla="*/ 241813 w 1842013"/>
                <a:gd name="connsiteY6" fmla="*/ 777240 h 838200"/>
                <a:gd name="connsiteX7" fmla="*/ 318013 w 1842013"/>
                <a:gd name="connsiteY7" fmla="*/ 838200 h 838200"/>
                <a:gd name="connsiteX8" fmla="*/ 851413 w 1842013"/>
                <a:gd name="connsiteY8" fmla="*/ 822960 h 838200"/>
                <a:gd name="connsiteX9" fmla="*/ 897133 w 1842013"/>
                <a:gd name="connsiteY9" fmla="*/ 792480 h 838200"/>
                <a:gd name="connsiteX10" fmla="*/ 958093 w 1842013"/>
                <a:gd name="connsiteY10" fmla="*/ 670560 h 838200"/>
                <a:gd name="connsiteX11" fmla="*/ 1003813 w 1842013"/>
                <a:gd name="connsiteY11" fmla="*/ 624840 h 838200"/>
                <a:gd name="connsiteX12" fmla="*/ 1019053 w 1842013"/>
                <a:gd name="connsiteY12" fmla="*/ 548640 h 838200"/>
                <a:gd name="connsiteX13" fmla="*/ 1064773 w 1842013"/>
                <a:gd name="connsiteY13" fmla="*/ 502920 h 838200"/>
                <a:gd name="connsiteX14" fmla="*/ 1720093 w 1842013"/>
                <a:gd name="connsiteY14" fmla="*/ 487680 h 838200"/>
                <a:gd name="connsiteX15" fmla="*/ 1842013 w 1842013"/>
                <a:gd name="connsiteY15" fmla="*/ 350520 h 838200"/>
                <a:gd name="connsiteX16" fmla="*/ 1826773 w 1842013"/>
                <a:gd name="connsiteY16" fmla="*/ 304800 h 838200"/>
                <a:gd name="connsiteX17" fmla="*/ 1811533 w 1842013"/>
                <a:gd name="connsiteY17" fmla="*/ 91440 h 838200"/>
                <a:gd name="connsiteX18" fmla="*/ 1765813 w 1842013"/>
                <a:gd name="connsiteY18" fmla="*/ 60960 h 838200"/>
                <a:gd name="connsiteX19" fmla="*/ 1201933 w 1842013"/>
                <a:gd name="connsiteY19" fmla="*/ 76200 h 838200"/>
                <a:gd name="connsiteX20" fmla="*/ 1095253 w 1842013"/>
                <a:gd name="connsiteY20" fmla="*/ 137160 h 838200"/>
                <a:gd name="connsiteX21" fmla="*/ 1034293 w 1842013"/>
                <a:gd name="connsiteY21" fmla="*/ 152400 h 838200"/>
                <a:gd name="connsiteX22" fmla="*/ 439933 w 1842013"/>
                <a:gd name="connsiteY22" fmla="*/ 167640 h 838200"/>
                <a:gd name="connsiteX23" fmla="*/ 348493 w 1842013"/>
                <a:gd name="connsiteY23" fmla="*/ 106680 h 838200"/>
                <a:gd name="connsiteX24" fmla="*/ 226573 w 1842013"/>
                <a:gd name="connsiteY24" fmla="*/ 45720 h 838200"/>
                <a:gd name="connsiteX25" fmla="*/ 135133 w 1842013"/>
                <a:gd name="connsiteY25" fmla="*/ 15240 h 838200"/>
                <a:gd name="connsiteX26" fmla="*/ 89413 w 1842013"/>
                <a:gd name="connsiteY26" fmla="*/ 0 h 838200"/>
                <a:gd name="connsiteX27" fmla="*/ 43693 w 1842013"/>
                <a:gd name="connsiteY27" fmla="*/ 30480 h 838200"/>
                <a:gd name="connsiteX28" fmla="*/ 58933 w 1842013"/>
                <a:gd name="connsiteY28" fmla="*/ 91440 h 838200"/>
                <a:gd name="connsiteX29" fmla="*/ 58933 w 1842013"/>
                <a:gd name="connsiteY29" fmla="*/ 91440 h 838200"/>
                <a:gd name="connsiteX30" fmla="*/ 43693 w 1842013"/>
                <a:gd name="connsiteY30" fmla="*/ 106680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42013" h="838200">
                  <a:moveTo>
                    <a:pt x="28453" y="45720"/>
                  </a:moveTo>
                  <a:lnTo>
                    <a:pt x="28453" y="45720"/>
                  </a:lnTo>
                  <a:cubicBezTo>
                    <a:pt x="14994" y="220688"/>
                    <a:pt x="0" y="292240"/>
                    <a:pt x="28453" y="472440"/>
                  </a:cubicBezTo>
                  <a:cubicBezTo>
                    <a:pt x="33477" y="504259"/>
                    <a:pt x="73458" y="551199"/>
                    <a:pt x="89413" y="579120"/>
                  </a:cubicBezTo>
                  <a:cubicBezTo>
                    <a:pt x="171249" y="722333"/>
                    <a:pt x="61544" y="555344"/>
                    <a:pt x="165613" y="701040"/>
                  </a:cubicBezTo>
                  <a:cubicBezTo>
                    <a:pt x="176259" y="715945"/>
                    <a:pt x="183141" y="733808"/>
                    <a:pt x="196093" y="746760"/>
                  </a:cubicBezTo>
                  <a:cubicBezTo>
                    <a:pt x="209045" y="759712"/>
                    <a:pt x="227160" y="766250"/>
                    <a:pt x="241813" y="777240"/>
                  </a:cubicBezTo>
                  <a:cubicBezTo>
                    <a:pt x="267835" y="796757"/>
                    <a:pt x="292613" y="817880"/>
                    <a:pt x="318013" y="838200"/>
                  </a:cubicBezTo>
                  <a:cubicBezTo>
                    <a:pt x="495813" y="833120"/>
                    <a:pt x="674092" y="836959"/>
                    <a:pt x="851413" y="822960"/>
                  </a:cubicBezTo>
                  <a:cubicBezTo>
                    <a:pt x="869672" y="821518"/>
                    <a:pt x="884181" y="805432"/>
                    <a:pt x="897133" y="792480"/>
                  </a:cubicBezTo>
                  <a:cubicBezTo>
                    <a:pt x="942185" y="747428"/>
                    <a:pt x="921711" y="728771"/>
                    <a:pt x="958093" y="670560"/>
                  </a:cubicBezTo>
                  <a:cubicBezTo>
                    <a:pt x="969516" y="652283"/>
                    <a:pt x="988573" y="640080"/>
                    <a:pt x="1003813" y="624840"/>
                  </a:cubicBezTo>
                  <a:cubicBezTo>
                    <a:pt x="1008893" y="599440"/>
                    <a:pt x="1007469" y="571808"/>
                    <a:pt x="1019053" y="548640"/>
                  </a:cubicBezTo>
                  <a:cubicBezTo>
                    <a:pt x="1028692" y="529363"/>
                    <a:pt x="1043301" y="504787"/>
                    <a:pt x="1064773" y="502920"/>
                  </a:cubicBezTo>
                  <a:cubicBezTo>
                    <a:pt x="1282451" y="483992"/>
                    <a:pt x="1501653" y="492760"/>
                    <a:pt x="1720093" y="487680"/>
                  </a:cubicBezTo>
                  <a:cubicBezTo>
                    <a:pt x="1824485" y="383288"/>
                    <a:pt x="1787623" y="432106"/>
                    <a:pt x="1842013" y="350520"/>
                  </a:cubicBezTo>
                  <a:cubicBezTo>
                    <a:pt x="1836933" y="335280"/>
                    <a:pt x="1828650" y="320754"/>
                    <a:pt x="1826773" y="304800"/>
                  </a:cubicBezTo>
                  <a:cubicBezTo>
                    <a:pt x="1818442" y="233987"/>
                    <a:pt x="1828826" y="160612"/>
                    <a:pt x="1811533" y="91440"/>
                  </a:cubicBezTo>
                  <a:cubicBezTo>
                    <a:pt x="1807091" y="73671"/>
                    <a:pt x="1781053" y="71120"/>
                    <a:pt x="1765813" y="60960"/>
                  </a:cubicBezTo>
                  <a:cubicBezTo>
                    <a:pt x="1577853" y="66040"/>
                    <a:pt x="1389727" y="66810"/>
                    <a:pt x="1201933" y="76200"/>
                  </a:cubicBezTo>
                  <a:cubicBezTo>
                    <a:pt x="1150140" y="78790"/>
                    <a:pt x="1140566" y="114503"/>
                    <a:pt x="1095253" y="137160"/>
                  </a:cubicBezTo>
                  <a:cubicBezTo>
                    <a:pt x="1076519" y="146527"/>
                    <a:pt x="1054613" y="147320"/>
                    <a:pt x="1034293" y="152400"/>
                  </a:cubicBezTo>
                  <a:cubicBezTo>
                    <a:pt x="842942" y="279967"/>
                    <a:pt x="941024" y="227294"/>
                    <a:pt x="439933" y="167640"/>
                  </a:cubicBezTo>
                  <a:cubicBezTo>
                    <a:pt x="403557" y="163310"/>
                    <a:pt x="378973" y="127000"/>
                    <a:pt x="348493" y="106680"/>
                  </a:cubicBezTo>
                  <a:cubicBezTo>
                    <a:pt x="310687" y="81476"/>
                    <a:pt x="267213" y="66040"/>
                    <a:pt x="226573" y="45720"/>
                  </a:cubicBezTo>
                  <a:cubicBezTo>
                    <a:pt x="197836" y="31352"/>
                    <a:pt x="165613" y="25400"/>
                    <a:pt x="135133" y="15240"/>
                  </a:cubicBezTo>
                  <a:lnTo>
                    <a:pt x="89413" y="0"/>
                  </a:lnTo>
                  <a:cubicBezTo>
                    <a:pt x="74173" y="10160"/>
                    <a:pt x="49485" y="13104"/>
                    <a:pt x="43693" y="30480"/>
                  </a:cubicBezTo>
                  <a:cubicBezTo>
                    <a:pt x="37069" y="50351"/>
                    <a:pt x="58933" y="91440"/>
                    <a:pt x="58933" y="91440"/>
                  </a:cubicBezTo>
                  <a:lnTo>
                    <a:pt x="58933" y="91440"/>
                  </a:lnTo>
                  <a:lnTo>
                    <a:pt x="43693" y="106680"/>
                  </a:lnTo>
                </a:path>
              </a:pathLst>
            </a:custGeom>
            <a:solidFill>
              <a:srgbClr val="00B0F0"/>
            </a:solidFill>
            <a:effectLst>
              <a:glow rad="139700">
                <a:schemeClr val="accent5">
                  <a:satMod val="175000"/>
                  <a:alpha val="40000"/>
                </a:schemeClr>
              </a:glow>
              <a:outerShdw blurRad="50800" dist="38100" dir="14700000" algn="t" rotWithShape="0">
                <a:srgbClr val="000000">
                  <a:alpha val="60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олилиния 6"/>
            <p:cNvSpPr/>
            <p:nvPr/>
          </p:nvSpPr>
          <p:spPr>
            <a:xfrm rot="5104113">
              <a:off x="1340519" y="-348006"/>
              <a:ext cx="1191424" cy="2560320"/>
            </a:xfrm>
            <a:custGeom>
              <a:avLst/>
              <a:gdLst>
                <a:gd name="connsiteX0" fmla="*/ 45720 w 457200"/>
                <a:gd name="connsiteY0" fmla="*/ 1737360 h 2560320"/>
                <a:gd name="connsiteX1" fmla="*/ 0 w 457200"/>
                <a:gd name="connsiteY1" fmla="*/ 1508760 h 2560320"/>
                <a:gd name="connsiteX2" fmla="*/ 15240 w 457200"/>
                <a:gd name="connsiteY2" fmla="*/ 1219200 h 2560320"/>
                <a:gd name="connsiteX3" fmla="*/ 60960 w 457200"/>
                <a:gd name="connsiteY3" fmla="*/ 1097280 h 2560320"/>
                <a:gd name="connsiteX4" fmla="*/ 91440 w 457200"/>
                <a:gd name="connsiteY4" fmla="*/ 990600 h 2560320"/>
                <a:gd name="connsiteX5" fmla="*/ 137160 w 457200"/>
                <a:gd name="connsiteY5" fmla="*/ 899160 h 2560320"/>
                <a:gd name="connsiteX6" fmla="*/ 137160 w 457200"/>
                <a:gd name="connsiteY6" fmla="*/ 411480 h 2560320"/>
                <a:gd name="connsiteX7" fmla="*/ 152400 w 457200"/>
                <a:gd name="connsiteY7" fmla="*/ 335280 h 2560320"/>
                <a:gd name="connsiteX8" fmla="*/ 182880 w 457200"/>
                <a:gd name="connsiteY8" fmla="*/ 289560 h 2560320"/>
                <a:gd name="connsiteX9" fmla="*/ 243840 w 457200"/>
                <a:gd name="connsiteY9" fmla="*/ 198120 h 2560320"/>
                <a:gd name="connsiteX10" fmla="*/ 289560 w 457200"/>
                <a:gd name="connsiteY10" fmla="*/ 106680 h 2560320"/>
                <a:gd name="connsiteX11" fmla="*/ 365760 w 457200"/>
                <a:gd name="connsiteY11" fmla="*/ 0 h 2560320"/>
                <a:gd name="connsiteX12" fmla="*/ 381000 w 457200"/>
                <a:gd name="connsiteY12" fmla="*/ 548640 h 2560320"/>
                <a:gd name="connsiteX13" fmla="*/ 396240 w 457200"/>
                <a:gd name="connsiteY13" fmla="*/ 640080 h 2560320"/>
                <a:gd name="connsiteX14" fmla="*/ 411480 w 457200"/>
                <a:gd name="connsiteY14" fmla="*/ 868680 h 2560320"/>
                <a:gd name="connsiteX15" fmla="*/ 441960 w 457200"/>
                <a:gd name="connsiteY15" fmla="*/ 990600 h 2560320"/>
                <a:gd name="connsiteX16" fmla="*/ 457200 w 457200"/>
                <a:gd name="connsiteY16" fmla="*/ 1203960 h 2560320"/>
                <a:gd name="connsiteX17" fmla="*/ 441960 w 457200"/>
                <a:gd name="connsiteY17" fmla="*/ 1874520 h 2560320"/>
                <a:gd name="connsiteX18" fmla="*/ 426720 w 457200"/>
                <a:gd name="connsiteY18" fmla="*/ 1920240 h 2560320"/>
                <a:gd name="connsiteX19" fmla="*/ 381000 w 457200"/>
                <a:gd name="connsiteY19" fmla="*/ 1965960 h 2560320"/>
                <a:gd name="connsiteX20" fmla="*/ 350520 w 457200"/>
                <a:gd name="connsiteY20" fmla="*/ 2087880 h 2560320"/>
                <a:gd name="connsiteX21" fmla="*/ 320040 w 457200"/>
                <a:gd name="connsiteY21" fmla="*/ 2179320 h 2560320"/>
                <a:gd name="connsiteX22" fmla="*/ 289560 w 457200"/>
                <a:gd name="connsiteY22" fmla="*/ 2225040 h 2560320"/>
                <a:gd name="connsiteX23" fmla="*/ 228600 w 457200"/>
                <a:gd name="connsiteY23" fmla="*/ 2560320 h 2560320"/>
                <a:gd name="connsiteX24" fmla="*/ 121920 w 457200"/>
                <a:gd name="connsiteY24" fmla="*/ 2545080 h 2560320"/>
                <a:gd name="connsiteX25" fmla="*/ 106680 w 457200"/>
                <a:gd name="connsiteY25" fmla="*/ 1783080 h 2560320"/>
                <a:gd name="connsiteX26" fmla="*/ 76200 w 457200"/>
                <a:gd name="connsiteY26" fmla="*/ 1737360 h 2560320"/>
                <a:gd name="connsiteX27" fmla="*/ 45720 w 457200"/>
                <a:gd name="connsiteY27" fmla="*/ 173736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7200" h="2560320">
                  <a:moveTo>
                    <a:pt x="45720" y="1737360"/>
                  </a:moveTo>
                  <a:cubicBezTo>
                    <a:pt x="33020" y="1699260"/>
                    <a:pt x="34783" y="1613109"/>
                    <a:pt x="0" y="1508760"/>
                  </a:cubicBezTo>
                  <a:cubicBezTo>
                    <a:pt x="5080" y="1412240"/>
                    <a:pt x="6867" y="1315490"/>
                    <a:pt x="15240" y="1219200"/>
                  </a:cubicBezTo>
                  <a:cubicBezTo>
                    <a:pt x="21145" y="1151296"/>
                    <a:pt x="37215" y="1160600"/>
                    <a:pt x="60960" y="1097280"/>
                  </a:cubicBezTo>
                  <a:cubicBezTo>
                    <a:pt x="75609" y="1058217"/>
                    <a:pt x="73018" y="1027444"/>
                    <a:pt x="91440" y="990600"/>
                  </a:cubicBezTo>
                  <a:cubicBezTo>
                    <a:pt x="150526" y="872427"/>
                    <a:pt x="98854" y="1014078"/>
                    <a:pt x="137160" y="899160"/>
                  </a:cubicBezTo>
                  <a:cubicBezTo>
                    <a:pt x="118099" y="651370"/>
                    <a:pt x="113197" y="699038"/>
                    <a:pt x="137160" y="411480"/>
                  </a:cubicBezTo>
                  <a:cubicBezTo>
                    <a:pt x="139311" y="385666"/>
                    <a:pt x="143305" y="359534"/>
                    <a:pt x="152400" y="335280"/>
                  </a:cubicBezTo>
                  <a:cubicBezTo>
                    <a:pt x="158831" y="318130"/>
                    <a:pt x="174689" y="305943"/>
                    <a:pt x="182880" y="289560"/>
                  </a:cubicBezTo>
                  <a:cubicBezTo>
                    <a:pt x="243141" y="169038"/>
                    <a:pt x="135503" y="328125"/>
                    <a:pt x="243840" y="198120"/>
                  </a:cubicBezTo>
                  <a:cubicBezTo>
                    <a:pt x="298435" y="132606"/>
                    <a:pt x="255193" y="175413"/>
                    <a:pt x="289560" y="106680"/>
                  </a:cubicBezTo>
                  <a:cubicBezTo>
                    <a:pt x="300702" y="84395"/>
                    <a:pt x="355405" y="13806"/>
                    <a:pt x="365760" y="0"/>
                  </a:cubicBezTo>
                  <a:cubicBezTo>
                    <a:pt x="370840" y="182880"/>
                    <a:pt x="372298" y="365897"/>
                    <a:pt x="381000" y="548640"/>
                  </a:cubicBezTo>
                  <a:cubicBezTo>
                    <a:pt x="382470" y="579505"/>
                    <a:pt x="393310" y="609319"/>
                    <a:pt x="396240" y="640080"/>
                  </a:cubicBezTo>
                  <a:cubicBezTo>
                    <a:pt x="403480" y="716105"/>
                    <a:pt x="401602" y="792952"/>
                    <a:pt x="411480" y="868680"/>
                  </a:cubicBezTo>
                  <a:cubicBezTo>
                    <a:pt x="416898" y="910219"/>
                    <a:pt x="441960" y="990600"/>
                    <a:pt x="441960" y="990600"/>
                  </a:cubicBezTo>
                  <a:cubicBezTo>
                    <a:pt x="447040" y="1061720"/>
                    <a:pt x="457200" y="1132659"/>
                    <a:pt x="457200" y="1203960"/>
                  </a:cubicBezTo>
                  <a:cubicBezTo>
                    <a:pt x="457200" y="1427538"/>
                    <a:pt x="451465" y="1651144"/>
                    <a:pt x="441960" y="1874520"/>
                  </a:cubicBezTo>
                  <a:cubicBezTo>
                    <a:pt x="441277" y="1890570"/>
                    <a:pt x="435631" y="1906874"/>
                    <a:pt x="426720" y="1920240"/>
                  </a:cubicBezTo>
                  <a:cubicBezTo>
                    <a:pt x="414765" y="1938173"/>
                    <a:pt x="396240" y="1950720"/>
                    <a:pt x="381000" y="1965960"/>
                  </a:cubicBezTo>
                  <a:cubicBezTo>
                    <a:pt x="334758" y="2104686"/>
                    <a:pt x="405691" y="1885585"/>
                    <a:pt x="350520" y="2087880"/>
                  </a:cubicBezTo>
                  <a:cubicBezTo>
                    <a:pt x="342066" y="2118877"/>
                    <a:pt x="337862" y="2152587"/>
                    <a:pt x="320040" y="2179320"/>
                  </a:cubicBezTo>
                  <a:lnTo>
                    <a:pt x="289560" y="2225040"/>
                  </a:lnTo>
                  <a:cubicBezTo>
                    <a:pt x="289073" y="2235270"/>
                    <a:pt x="373306" y="2560320"/>
                    <a:pt x="228600" y="2560320"/>
                  </a:cubicBezTo>
                  <a:cubicBezTo>
                    <a:pt x="192679" y="2560320"/>
                    <a:pt x="157480" y="2550160"/>
                    <a:pt x="121920" y="2545080"/>
                  </a:cubicBezTo>
                  <a:cubicBezTo>
                    <a:pt x="116840" y="2291080"/>
                    <a:pt x="121037" y="2036725"/>
                    <a:pt x="106680" y="1783080"/>
                  </a:cubicBezTo>
                  <a:cubicBezTo>
                    <a:pt x="105645" y="1764793"/>
                    <a:pt x="89152" y="1750312"/>
                    <a:pt x="76200" y="1737360"/>
                  </a:cubicBezTo>
                  <a:cubicBezTo>
                    <a:pt x="63248" y="1724408"/>
                    <a:pt x="58420" y="1775460"/>
                    <a:pt x="45720" y="1737360"/>
                  </a:cubicBezTo>
                  <a:close/>
                </a:path>
              </a:pathLst>
            </a:custGeom>
            <a:ln/>
            <a:effectLst>
              <a:glow rad="228600">
                <a:schemeClr val="accent2">
                  <a:satMod val="175000"/>
                  <a:alpha val="40000"/>
                </a:schemeClr>
              </a:glow>
              <a:outerShdw blurRad="63500" dist="25400" dir="14700000" algn="t" rotWithShape="0">
                <a:srgbClr val="000000">
                  <a:alpha val="50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7452320" y="2348880"/>
              <a:ext cx="1282864" cy="1703158"/>
            </a:xfrm>
            <a:custGeom>
              <a:avLst/>
              <a:gdLst>
                <a:gd name="connsiteX0" fmla="*/ 206468 w 1075148"/>
                <a:gd name="connsiteY0" fmla="*/ 277846 h 1453376"/>
                <a:gd name="connsiteX1" fmla="*/ 206468 w 1075148"/>
                <a:gd name="connsiteY1" fmla="*/ 277846 h 1453376"/>
                <a:gd name="connsiteX2" fmla="*/ 358868 w 1075148"/>
                <a:gd name="connsiteY2" fmla="*/ 125446 h 1453376"/>
                <a:gd name="connsiteX3" fmla="*/ 404588 w 1075148"/>
                <a:gd name="connsiteY3" fmla="*/ 79726 h 1453376"/>
                <a:gd name="connsiteX4" fmla="*/ 435068 w 1075148"/>
                <a:gd name="connsiteY4" fmla="*/ 34006 h 1453376"/>
                <a:gd name="connsiteX5" fmla="*/ 541748 w 1075148"/>
                <a:gd name="connsiteY5" fmla="*/ 3526 h 1453376"/>
                <a:gd name="connsiteX6" fmla="*/ 800828 w 1075148"/>
                <a:gd name="connsiteY6" fmla="*/ 18766 h 1453376"/>
                <a:gd name="connsiteX7" fmla="*/ 816068 w 1075148"/>
                <a:gd name="connsiteY7" fmla="*/ 64486 h 1453376"/>
                <a:gd name="connsiteX8" fmla="*/ 831308 w 1075148"/>
                <a:gd name="connsiteY8" fmla="*/ 354046 h 1453376"/>
                <a:gd name="connsiteX9" fmla="*/ 846548 w 1075148"/>
                <a:gd name="connsiteY9" fmla="*/ 582646 h 1453376"/>
                <a:gd name="connsiteX10" fmla="*/ 861788 w 1075148"/>
                <a:gd name="connsiteY10" fmla="*/ 628366 h 1453376"/>
                <a:gd name="connsiteX11" fmla="*/ 907508 w 1075148"/>
                <a:gd name="connsiteY11" fmla="*/ 674086 h 1453376"/>
                <a:gd name="connsiteX12" fmla="*/ 968468 w 1075148"/>
                <a:gd name="connsiteY12" fmla="*/ 765526 h 1453376"/>
                <a:gd name="connsiteX13" fmla="*/ 1029428 w 1075148"/>
                <a:gd name="connsiteY13" fmla="*/ 841726 h 1453376"/>
                <a:gd name="connsiteX14" fmla="*/ 1075148 w 1075148"/>
                <a:gd name="connsiteY14" fmla="*/ 933166 h 1453376"/>
                <a:gd name="connsiteX15" fmla="*/ 1059908 w 1075148"/>
                <a:gd name="connsiteY15" fmla="*/ 978886 h 1453376"/>
                <a:gd name="connsiteX16" fmla="*/ 1044668 w 1075148"/>
                <a:gd name="connsiteY16" fmla="*/ 1039846 h 1453376"/>
                <a:gd name="connsiteX17" fmla="*/ 998948 w 1075148"/>
                <a:gd name="connsiteY17" fmla="*/ 1207486 h 1453376"/>
                <a:gd name="connsiteX18" fmla="*/ 968468 w 1075148"/>
                <a:gd name="connsiteY18" fmla="*/ 1253206 h 1453376"/>
                <a:gd name="connsiteX19" fmla="*/ 937988 w 1075148"/>
                <a:gd name="connsiteY19" fmla="*/ 1314166 h 1453376"/>
                <a:gd name="connsiteX20" fmla="*/ 892268 w 1075148"/>
                <a:gd name="connsiteY20" fmla="*/ 1344646 h 1453376"/>
                <a:gd name="connsiteX21" fmla="*/ 816068 w 1075148"/>
                <a:gd name="connsiteY21" fmla="*/ 1451326 h 1453376"/>
                <a:gd name="connsiteX22" fmla="*/ 526508 w 1075148"/>
                <a:gd name="connsiteY22" fmla="*/ 1436086 h 1453376"/>
                <a:gd name="connsiteX23" fmla="*/ 480788 w 1075148"/>
                <a:gd name="connsiteY23" fmla="*/ 1390366 h 1453376"/>
                <a:gd name="connsiteX24" fmla="*/ 496028 w 1075148"/>
                <a:gd name="connsiteY24" fmla="*/ 1283686 h 1453376"/>
                <a:gd name="connsiteX25" fmla="*/ 480788 w 1075148"/>
                <a:gd name="connsiteY25" fmla="*/ 1177006 h 1453376"/>
                <a:gd name="connsiteX26" fmla="*/ 374108 w 1075148"/>
                <a:gd name="connsiteY26" fmla="*/ 1116046 h 1453376"/>
                <a:gd name="connsiteX27" fmla="*/ 282668 w 1075148"/>
                <a:gd name="connsiteY27" fmla="*/ 1085566 h 1453376"/>
                <a:gd name="connsiteX28" fmla="*/ 160748 w 1075148"/>
                <a:gd name="connsiteY28" fmla="*/ 1039846 h 1453376"/>
                <a:gd name="connsiteX29" fmla="*/ 23588 w 1075148"/>
                <a:gd name="connsiteY29" fmla="*/ 1009366 h 1453376"/>
                <a:gd name="connsiteX30" fmla="*/ 23588 w 1075148"/>
                <a:gd name="connsiteY30" fmla="*/ 750286 h 1453376"/>
                <a:gd name="connsiteX31" fmla="*/ 38828 w 1075148"/>
                <a:gd name="connsiteY31" fmla="*/ 704566 h 1453376"/>
                <a:gd name="connsiteX32" fmla="*/ 175988 w 1075148"/>
                <a:gd name="connsiteY32" fmla="*/ 582646 h 1453376"/>
                <a:gd name="connsiteX33" fmla="*/ 221708 w 1075148"/>
                <a:gd name="connsiteY33" fmla="*/ 491206 h 1453376"/>
                <a:gd name="connsiteX34" fmla="*/ 206468 w 1075148"/>
                <a:gd name="connsiteY34" fmla="*/ 277846 h 1453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75148" h="1453376">
                  <a:moveTo>
                    <a:pt x="206468" y="277846"/>
                  </a:moveTo>
                  <a:lnTo>
                    <a:pt x="206468" y="277846"/>
                  </a:lnTo>
                  <a:lnTo>
                    <a:pt x="358868" y="125446"/>
                  </a:lnTo>
                  <a:cubicBezTo>
                    <a:pt x="374108" y="110206"/>
                    <a:pt x="392633" y="97659"/>
                    <a:pt x="404588" y="79726"/>
                  </a:cubicBezTo>
                  <a:cubicBezTo>
                    <a:pt x="414748" y="64486"/>
                    <a:pt x="420765" y="45448"/>
                    <a:pt x="435068" y="34006"/>
                  </a:cubicBezTo>
                  <a:cubicBezTo>
                    <a:pt x="445006" y="26056"/>
                    <a:pt x="537765" y="4522"/>
                    <a:pt x="541748" y="3526"/>
                  </a:cubicBezTo>
                  <a:cubicBezTo>
                    <a:pt x="628108" y="8606"/>
                    <a:pt x="716379" y="0"/>
                    <a:pt x="800828" y="18766"/>
                  </a:cubicBezTo>
                  <a:cubicBezTo>
                    <a:pt x="816510" y="22251"/>
                    <a:pt x="814614" y="48488"/>
                    <a:pt x="816068" y="64486"/>
                  </a:cubicBezTo>
                  <a:cubicBezTo>
                    <a:pt x="824819" y="160743"/>
                    <a:pt x="825632" y="257559"/>
                    <a:pt x="831308" y="354046"/>
                  </a:cubicBezTo>
                  <a:cubicBezTo>
                    <a:pt x="835793" y="430283"/>
                    <a:pt x="838114" y="506744"/>
                    <a:pt x="846548" y="582646"/>
                  </a:cubicBezTo>
                  <a:cubicBezTo>
                    <a:pt x="848322" y="598612"/>
                    <a:pt x="852877" y="615000"/>
                    <a:pt x="861788" y="628366"/>
                  </a:cubicBezTo>
                  <a:cubicBezTo>
                    <a:pt x="873743" y="646299"/>
                    <a:pt x="892268" y="658846"/>
                    <a:pt x="907508" y="674086"/>
                  </a:cubicBezTo>
                  <a:cubicBezTo>
                    <a:pt x="943745" y="782797"/>
                    <a:pt x="892362" y="651368"/>
                    <a:pt x="968468" y="765526"/>
                  </a:cubicBezTo>
                  <a:cubicBezTo>
                    <a:pt x="1027358" y="853861"/>
                    <a:pt x="927177" y="773559"/>
                    <a:pt x="1029428" y="841726"/>
                  </a:cubicBezTo>
                  <a:cubicBezTo>
                    <a:pt x="1044839" y="864842"/>
                    <a:pt x="1075148" y="901618"/>
                    <a:pt x="1075148" y="933166"/>
                  </a:cubicBezTo>
                  <a:cubicBezTo>
                    <a:pt x="1075148" y="949230"/>
                    <a:pt x="1064321" y="963440"/>
                    <a:pt x="1059908" y="978886"/>
                  </a:cubicBezTo>
                  <a:cubicBezTo>
                    <a:pt x="1054154" y="999025"/>
                    <a:pt x="1049212" y="1019399"/>
                    <a:pt x="1044668" y="1039846"/>
                  </a:cubicBezTo>
                  <a:cubicBezTo>
                    <a:pt x="1035126" y="1082786"/>
                    <a:pt x="1022737" y="1171803"/>
                    <a:pt x="998948" y="1207486"/>
                  </a:cubicBezTo>
                  <a:cubicBezTo>
                    <a:pt x="988788" y="1222726"/>
                    <a:pt x="977555" y="1237303"/>
                    <a:pt x="968468" y="1253206"/>
                  </a:cubicBezTo>
                  <a:cubicBezTo>
                    <a:pt x="957196" y="1272931"/>
                    <a:pt x="952532" y="1296713"/>
                    <a:pt x="937988" y="1314166"/>
                  </a:cubicBezTo>
                  <a:cubicBezTo>
                    <a:pt x="926262" y="1328237"/>
                    <a:pt x="906339" y="1332920"/>
                    <a:pt x="892268" y="1344646"/>
                  </a:cubicBezTo>
                  <a:cubicBezTo>
                    <a:pt x="839310" y="1388778"/>
                    <a:pt x="846883" y="1389696"/>
                    <a:pt x="816068" y="1451326"/>
                  </a:cubicBezTo>
                  <a:cubicBezTo>
                    <a:pt x="719548" y="1446246"/>
                    <a:pt x="621603" y="1453376"/>
                    <a:pt x="526508" y="1436086"/>
                  </a:cubicBezTo>
                  <a:cubicBezTo>
                    <a:pt x="505303" y="1432231"/>
                    <a:pt x="485015" y="1411500"/>
                    <a:pt x="480788" y="1390366"/>
                  </a:cubicBezTo>
                  <a:cubicBezTo>
                    <a:pt x="473743" y="1355143"/>
                    <a:pt x="490948" y="1319246"/>
                    <a:pt x="496028" y="1283686"/>
                  </a:cubicBezTo>
                  <a:cubicBezTo>
                    <a:pt x="490948" y="1248126"/>
                    <a:pt x="495377" y="1209831"/>
                    <a:pt x="480788" y="1177006"/>
                  </a:cubicBezTo>
                  <a:cubicBezTo>
                    <a:pt x="474844" y="1163631"/>
                    <a:pt x="378669" y="1117870"/>
                    <a:pt x="374108" y="1116046"/>
                  </a:cubicBezTo>
                  <a:cubicBezTo>
                    <a:pt x="344277" y="1104114"/>
                    <a:pt x="313148" y="1095726"/>
                    <a:pt x="282668" y="1085566"/>
                  </a:cubicBezTo>
                  <a:cubicBezTo>
                    <a:pt x="186045" y="1053358"/>
                    <a:pt x="235655" y="1061248"/>
                    <a:pt x="160748" y="1039846"/>
                  </a:cubicBezTo>
                  <a:cubicBezTo>
                    <a:pt x="110529" y="1025498"/>
                    <a:pt x="75966" y="1019842"/>
                    <a:pt x="23588" y="1009366"/>
                  </a:cubicBezTo>
                  <a:cubicBezTo>
                    <a:pt x="2180" y="880918"/>
                    <a:pt x="0" y="915399"/>
                    <a:pt x="23588" y="750286"/>
                  </a:cubicBezTo>
                  <a:cubicBezTo>
                    <a:pt x="25860" y="734383"/>
                    <a:pt x="28965" y="717246"/>
                    <a:pt x="38828" y="704566"/>
                  </a:cubicBezTo>
                  <a:cubicBezTo>
                    <a:pt x="95039" y="632295"/>
                    <a:pt x="114875" y="623388"/>
                    <a:pt x="175988" y="582646"/>
                  </a:cubicBezTo>
                  <a:cubicBezTo>
                    <a:pt x="191399" y="559530"/>
                    <a:pt x="221708" y="522754"/>
                    <a:pt x="221708" y="491206"/>
                  </a:cubicBezTo>
                  <a:cubicBezTo>
                    <a:pt x="221708" y="424971"/>
                    <a:pt x="206468" y="293086"/>
                    <a:pt x="206468" y="277846"/>
                  </a:cubicBezTo>
                  <a:close/>
                </a:path>
              </a:pathLst>
            </a:custGeom>
            <a:effectLst>
              <a:glow rad="228600">
                <a:schemeClr val="accent6">
                  <a:satMod val="175000"/>
                  <a:alpha val="40000"/>
                </a:schemeClr>
              </a:glow>
              <a:outerShdw blurRad="63500" dist="25400" dir="14700000" algn="t" rotWithShape="0">
                <a:srgbClr val="000000">
                  <a:alpha val="50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7162800" y="4238017"/>
              <a:ext cx="1729680" cy="1969472"/>
            </a:xfrm>
            <a:custGeom>
              <a:avLst/>
              <a:gdLst>
                <a:gd name="connsiteX0" fmla="*/ 152400 w 1317612"/>
                <a:gd name="connsiteY0" fmla="*/ 1339823 h 1969472"/>
                <a:gd name="connsiteX1" fmla="*/ 152400 w 1317612"/>
                <a:gd name="connsiteY1" fmla="*/ 1339823 h 1969472"/>
                <a:gd name="connsiteX2" fmla="*/ 106680 w 1317612"/>
                <a:gd name="connsiteY2" fmla="*/ 1217903 h 1969472"/>
                <a:gd name="connsiteX3" fmla="*/ 152400 w 1317612"/>
                <a:gd name="connsiteY3" fmla="*/ 1019783 h 1969472"/>
                <a:gd name="connsiteX4" fmla="*/ 167640 w 1317612"/>
                <a:gd name="connsiteY4" fmla="*/ 974063 h 1969472"/>
                <a:gd name="connsiteX5" fmla="*/ 274320 w 1317612"/>
                <a:gd name="connsiteY5" fmla="*/ 836903 h 1969472"/>
                <a:gd name="connsiteX6" fmla="*/ 320040 w 1317612"/>
                <a:gd name="connsiteY6" fmla="*/ 806423 h 1969472"/>
                <a:gd name="connsiteX7" fmla="*/ 365760 w 1317612"/>
                <a:gd name="connsiteY7" fmla="*/ 760703 h 1969472"/>
                <a:gd name="connsiteX8" fmla="*/ 396240 w 1317612"/>
                <a:gd name="connsiteY8" fmla="*/ 714983 h 1969472"/>
                <a:gd name="connsiteX9" fmla="*/ 533400 w 1317612"/>
                <a:gd name="connsiteY9" fmla="*/ 638783 h 1969472"/>
                <a:gd name="connsiteX10" fmla="*/ 670560 w 1317612"/>
                <a:gd name="connsiteY10" fmla="*/ 516863 h 1969472"/>
                <a:gd name="connsiteX11" fmla="*/ 701040 w 1317612"/>
                <a:gd name="connsiteY11" fmla="*/ 471143 h 1969472"/>
                <a:gd name="connsiteX12" fmla="*/ 716280 w 1317612"/>
                <a:gd name="connsiteY12" fmla="*/ 425423 h 1969472"/>
                <a:gd name="connsiteX13" fmla="*/ 762000 w 1317612"/>
                <a:gd name="connsiteY13" fmla="*/ 379703 h 1969472"/>
                <a:gd name="connsiteX14" fmla="*/ 807720 w 1317612"/>
                <a:gd name="connsiteY14" fmla="*/ 364463 h 1969472"/>
                <a:gd name="connsiteX15" fmla="*/ 960120 w 1317612"/>
                <a:gd name="connsiteY15" fmla="*/ 349223 h 1969472"/>
                <a:gd name="connsiteX16" fmla="*/ 1005840 w 1317612"/>
                <a:gd name="connsiteY16" fmla="*/ 303503 h 1969472"/>
                <a:gd name="connsiteX17" fmla="*/ 1097280 w 1317612"/>
                <a:gd name="connsiteY17" fmla="*/ 242543 h 1969472"/>
                <a:gd name="connsiteX18" fmla="*/ 1173480 w 1317612"/>
                <a:gd name="connsiteY18" fmla="*/ 151103 h 1969472"/>
                <a:gd name="connsiteX19" fmla="*/ 1264920 w 1317612"/>
                <a:gd name="connsiteY19" fmla="*/ 90143 h 1969472"/>
                <a:gd name="connsiteX20" fmla="*/ 1219200 w 1317612"/>
                <a:gd name="connsiteY20" fmla="*/ 196823 h 1969472"/>
                <a:gd name="connsiteX21" fmla="*/ 1158240 w 1317612"/>
                <a:gd name="connsiteY21" fmla="*/ 288263 h 1969472"/>
                <a:gd name="connsiteX22" fmla="*/ 1127760 w 1317612"/>
                <a:gd name="connsiteY22" fmla="*/ 349223 h 1969472"/>
                <a:gd name="connsiteX23" fmla="*/ 1097280 w 1317612"/>
                <a:gd name="connsiteY23" fmla="*/ 394943 h 1969472"/>
                <a:gd name="connsiteX24" fmla="*/ 1066800 w 1317612"/>
                <a:gd name="connsiteY24" fmla="*/ 455903 h 1969472"/>
                <a:gd name="connsiteX25" fmla="*/ 1005840 w 1317612"/>
                <a:gd name="connsiteY25" fmla="*/ 547343 h 1969472"/>
                <a:gd name="connsiteX26" fmla="*/ 960120 w 1317612"/>
                <a:gd name="connsiteY26" fmla="*/ 593063 h 1969472"/>
                <a:gd name="connsiteX27" fmla="*/ 914400 w 1317612"/>
                <a:gd name="connsiteY27" fmla="*/ 684503 h 1969472"/>
                <a:gd name="connsiteX28" fmla="*/ 899160 w 1317612"/>
                <a:gd name="connsiteY28" fmla="*/ 928343 h 1969472"/>
                <a:gd name="connsiteX29" fmla="*/ 853440 w 1317612"/>
                <a:gd name="connsiteY29" fmla="*/ 1004543 h 1969472"/>
                <a:gd name="connsiteX30" fmla="*/ 822960 w 1317612"/>
                <a:gd name="connsiteY30" fmla="*/ 1095983 h 1969472"/>
                <a:gd name="connsiteX31" fmla="*/ 792480 w 1317612"/>
                <a:gd name="connsiteY31" fmla="*/ 1233143 h 1969472"/>
                <a:gd name="connsiteX32" fmla="*/ 746760 w 1317612"/>
                <a:gd name="connsiteY32" fmla="*/ 1324583 h 1969472"/>
                <a:gd name="connsiteX33" fmla="*/ 701040 w 1317612"/>
                <a:gd name="connsiteY33" fmla="*/ 1355063 h 1969472"/>
                <a:gd name="connsiteX34" fmla="*/ 685800 w 1317612"/>
                <a:gd name="connsiteY34" fmla="*/ 1400783 h 1969472"/>
                <a:gd name="connsiteX35" fmla="*/ 670560 w 1317612"/>
                <a:gd name="connsiteY35" fmla="*/ 1476983 h 1969472"/>
                <a:gd name="connsiteX36" fmla="*/ 594360 w 1317612"/>
                <a:gd name="connsiteY36" fmla="*/ 1659863 h 1969472"/>
                <a:gd name="connsiteX37" fmla="*/ 563880 w 1317612"/>
                <a:gd name="connsiteY37" fmla="*/ 1720823 h 1969472"/>
                <a:gd name="connsiteX38" fmla="*/ 518160 w 1317612"/>
                <a:gd name="connsiteY38" fmla="*/ 1766543 h 1969472"/>
                <a:gd name="connsiteX39" fmla="*/ 487680 w 1317612"/>
                <a:gd name="connsiteY39" fmla="*/ 1812263 h 1969472"/>
                <a:gd name="connsiteX40" fmla="*/ 396240 w 1317612"/>
                <a:gd name="connsiteY40" fmla="*/ 1888463 h 1969472"/>
                <a:gd name="connsiteX41" fmla="*/ 15240 w 1317612"/>
                <a:gd name="connsiteY41" fmla="*/ 1827503 h 1969472"/>
                <a:gd name="connsiteX42" fmla="*/ 0 w 1317612"/>
                <a:gd name="connsiteY42" fmla="*/ 1781783 h 1969472"/>
                <a:gd name="connsiteX43" fmla="*/ 30480 w 1317612"/>
                <a:gd name="connsiteY43" fmla="*/ 1370303 h 1969472"/>
                <a:gd name="connsiteX44" fmla="*/ 76200 w 1317612"/>
                <a:gd name="connsiteY44" fmla="*/ 1278863 h 1969472"/>
                <a:gd name="connsiteX45" fmla="*/ 91440 w 1317612"/>
                <a:gd name="connsiteY45" fmla="*/ 1248383 h 1969472"/>
                <a:gd name="connsiteX46" fmla="*/ 91440 w 1317612"/>
                <a:gd name="connsiteY46" fmla="*/ 1248383 h 1969472"/>
                <a:gd name="connsiteX47" fmla="*/ 91440 w 1317612"/>
                <a:gd name="connsiteY47" fmla="*/ 1248383 h 1969472"/>
                <a:gd name="connsiteX48" fmla="*/ 91440 w 1317612"/>
                <a:gd name="connsiteY48" fmla="*/ 1248383 h 196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317612" h="1969472">
                  <a:moveTo>
                    <a:pt x="152400" y="1339823"/>
                  </a:moveTo>
                  <a:lnTo>
                    <a:pt x="152400" y="1339823"/>
                  </a:lnTo>
                  <a:cubicBezTo>
                    <a:pt x="137160" y="1299183"/>
                    <a:pt x="111473" y="1261041"/>
                    <a:pt x="106680" y="1217903"/>
                  </a:cubicBezTo>
                  <a:cubicBezTo>
                    <a:pt x="86821" y="1039174"/>
                    <a:pt x="106847" y="1110889"/>
                    <a:pt x="152400" y="1019783"/>
                  </a:cubicBezTo>
                  <a:cubicBezTo>
                    <a:pt x="159584" y="1005415"/>
                    <a:pt x="159838" y="988106"/>
                    <a:pt x="167640" y="974063"/>
                  </a:cubicBezTo>
                  <a:cubicBezTo>
                    <a:pt x="196937" y="921328"/>
                    <a:pt x="228359" y="875203"/>
                    <a:pt x="274320" y="836903"/>
                  </a:cubicBezTo>
                  <a:cubicBezTo>
                    <a:pt x="288391" y="825177"/>
                    <a:pt x="305969" y="818149"/>
                    <a:pt x="320040" y="806423"/>
                  </a:cubicBezTo>
                  <a:cubicBezTo>
                    <a:pt x="336597" y="792625"/>
                    <a:pt x="351962" y="777260"/>
                    <a:pt x="365760" y="760703"/>
                  </a:cubicBezTo>
                  <a:cubicBezTo>
                    <a:pt x="377486" y="746632"/>
                    <a:pt x="381587" y="725973"/>
                    <a:pt x="396240" y="714983"/>
                  </a:cubicBezTo>
                  <a:cubicBezTo>
                    <a:pt x="477636" y="653936"/>
                    <a:pt x="473529" y="692001"/>
                    <a:pt x="533400" y="638783"/>
                  </a:cubicBezTo>
                  <a:cubicBezTo>
                    <a:pt x="689987" y="499594"/>
                    <a:pt x="566795" y="586039"/>
                    <a:pt x="670560" y="516863"/>
                  </a:cubicBezTo>
                  <a:cubicBezTo>
                    <a:pt x="680720" y="501623"/>
                    <a:pt x="692849" y="487526"/>
                    <a:pt x="701040" y="471143"/>
                  </a:cubicBezTo>
                  <a:cubicBezTo>
                    <a:pt x="708224" y="456775"/>
                    <a:pt x="707369" y="438789"/>
                    <a:pt x="716280" y="425423"/>
                  </a:cubicBezTo>
                  <a:cubicBezTo>
                    <a:pt x="728235" y="407490"/>
                    <a:pt x="744067" y="391658"/>
                    <a:pt x="762000" y="379703"/>
                  </a:cubicBezTo>
                  <a:cubicBezTo>
                    <a:pt x="775366" y="370792"/>
                    <a:pt x="791842" y="366906"/>
                    <a:pt x="807720" y="364463"/>
                  </a:cubicBezTo>
                  <a:cubicBezTo>
                    <a:pt x="858180" y="356700"/>
                    <a:pt x="909320" y="354303"/>
                    <a:pt x="960120" y="349223"/>
                  </a:cubicBezTo>
                  <a:cubicBezTo>
                    <a:pt x="975360" y="333983"/>
                    <a:pt x="988827" y="316735"/>
                    <a:pt x="1005840" y="303503"/>
                  </a:cubicBezTo>
                  <a:cubicBezTo>
                    <a:pt x="1034756" y="281013"/>
                    <a:pt x="1097280" y="242543"/>
                    <a:pt x="1097280" y="242543"/>
                  </a:cubicBezTo>
                  <a:cubicBezTo>
                    <a:pt x="1124373" y="201903"/>
                    <a:pt x="1132861" y="182695"/>
                    <a:pt x="1173480" y="151103"/>
                  </a:cubicBezTo>
                  <a:cubicBezTo>
                    <a:pt x="1202396" y="128613"/>
                    <a:pt x="1264920" y="90143"/>
                    <a:pt x="1264920" y="90143"/>
                  </a:cubicBezTo>
                  <a:cubicBezTo>
                    <a:pt x="1153975" y="256561"/>
                    <a:pt x="1317612" y="0"/>
                    <a:pt x="1219200" y="196823"/>
                  </a:cubicBezTo>
                  <a:cubicBezTo>
                    <a:pt x="1202817" y="229588"/>
                    <a:pt x="1178560" y="257783"/>
                    <a:pt x="1158240" y="288263"/>
                  </a:cubicBezTo>
                  <a:cubicBezTo>
                    <a:pt x="1145638" y="307166"/>
                    <a:pt x="1139032" y="329498"/>
                    <a:pt x="1127760" y="349223"/>
                  </a:cubicBezTo>
                  <a:cubicBezTo>
                    <a:pt x="1118673" y="365126"/>
                    <a:pt x="1106367" y="379040"/>
                    <a:pt x="1097280" y="394943"/>
                  </a:cubicBezTo>
                  <a:cubicBezTo>
                    <a:pt x="1086008" y="414668"/>
                    <a:pt x="1078489" y="436422"/>
                    <a:pt x="1066800" y="455903"/>
                  </a:cubicBezTo>
                  <a:cubicBezTo>
                    <a:pt x="1047953" y="487315"/>
                    <a:pt x="1026160" y="516863"/>
                    <a:pt x="1005840" y="547343"/>
                  </a:cubicBezTo>
                  <a:cubicBezTo>
                    <a:pt x="993885" y="565276"/>
                    <a:pt x="973918" y="576506"/>
                    <a:pt x="960120" y="593063"/>
                  </a:cubicBezTo>
                  <a:cubicBezTo>
                    <a:pt x="927294" y="632454"/>
                    <a:pt x="929674" y="638681"/>
                    <a:pt x="914400" y="684503"/>
                  </a:cubicBezTo>
                  <a:cubicBezTo>
                    <a:pt x="909320" y="765783"/>
                    <a:pt x="914398" y="848343"/>
                    <a:pt x="899160" y="928343"/>
                  </a:cubicBezTo>
                  <a:cubicBezTo>
                    <a:pt x="893618" y="957441"/>
                    <a:pt x="865697" y="977577"/>
                    <a:pt x="853440" y="1004543"/>
                  </a:cubicBezTo>
                  <a:cubicBezTo>
                    <a:pt x="840145" y="1033792"/>
                    <a:pt x="829261" y="1064478"/>
                    <a:pt x="822960" y="1095983"/>
                  </a:cubicBezTo>
                  <a:cubicBezTo>
                    <a:pt x="812484" y="1148361"/>
                    <a:pt x="806828" y="1182924"/>
                    <a:pt x="792480" y="1233143"/>
                  </a:cubicBezTo>
                  <a:cubicBezTo>
                    <a:pt x="782564" y="1267849"/>
                    <a:pt x="773477" y="1297866"/>
                    <a:pt x="746760" y="1324583"/>
                  </a:cubicBezTo>
                  <a:cubicBezTo>
                    <a:pt x="733808" y="1337535"/>
                    <a:pt x="716280" y="1344903"/>
                    <a:pt x="701040" y="1355063"/>
                  </a:cubicBezTo>
                  <a:cubicBezTo>
                    <a:pt x="695960" y="1370303"/>
                    <a:pt x="689696" y="1385198"/>
                    <a:pt x="685800" y="1400783"/>
                  </a:cubicBezTo>
                  <a:cubicBezTo>
                    <a:pt x="679518" y="1425913"/>
                    <a:pt x="679181" y="1452557"/>
                    <a:pt x="670560" y="1476983"/>
                  </a:cubicBezTo>
                  <a:cubicBezTo>
                    <a:pt x="648581" y="1539258"/>
                    <a:pt x="619760" y="1598903"/>
                    <a:pt x="594360" y="1659863"/>
                  </a:cubicBezTo>
                  <a:cubicBezTo>
                    <a:pt x="585622" y="1680834"/>
                    <a:pt x="577085" y="1702336"/>
                    <a:pt x="563880" y="1720823"/>
                  </a:cubicBezTo>
                  <a:cubicBezTo>
                    <a:pt x="551353" y="1738361"/>
                    <a:pt x="531958" y="1749986"/>
                    <a:pt x="518160" y="1766543"/>
                  </a:cubicBezTo>
                  <a:cubicBezTo>
                    <a:pt x="506434" y="1780614"/>
                    <a:pt x="499406" y="1798192"/>
                    <a:pt x="487680" y="1812263"/>
                  </a:cubicBezTo>
                  <a:cubicBezTo>
                    <a:pt x="451010" y="1856267"/>
                    <a:pt x="441195" y="1858493"/>
                    <a:pt x="396240" y="1888463"/>
                  </a:cubicBezTo>
                  <a:cubicBezTo>
                    <a:pt x="183012" y="1879192"/>
                    <a:pt x="86225" y="1969472"/>
                    <a:pt x="15240" y="1827503"/>
                  </a:cubicBezTo>
                  <a:cubicBezTo>
                    <a:pt x="8056" y="1813135"/>
                    <a:pt x="5080" y="1797023"/>
                    <a:pt x="0" y="1781783"/>
                  </a:cubicBezTo>
                  <a:cubicBezTo>
                    <a:pt x="5173" y="1688667"/>
                    <a:pt x="11465" y="1484393"/>
                    <a:pt x="30480" y="1370303"/>
                  </a:cubicBezTo>
                  <a:cubicBezTo>
                    <a:pt x="38280" y="1323502"/>
                    <a:pt x="51896" y="1319370"/>
                    <a:pt x="76200" y="1278863"/>
                  </a:cubicBezTo>
                  <a:cubicBezTo>
                    <a:pt x="82044" y="1269123"/>
                    <a:pt x="86360" y="1258543"/>
                    <a:pt x="91440" y="1248383"/>
                  </a:cubicBezTo>
                  <a:lnTo>
                    <a:pt x="91440" y="1248383"/>
                  </a:lnTo>
                  <a:lnTo>
                    <a:pt x="91440" y="1248383"/>
                  </a:lnTo>
                  <a:lnTo>
                    <a:pt x="91440" y="1248383"/>
                  </a:lnTo>
                </a:path>
              </a:pathLst>
            </a:custGeom>
            <a:solidFill>
              <a:srgbClr val="FF3399"/>
            </a:solidFill>
            <a:effectLst>
              <a:glow rad="228600">
                <a:schemeClr val="accent2">
                  <a:satMod val="175000"/>
                  <a:alpha val="40000"/>
                </a:schemeClr>
              </a:glow>
              <a:outerShdw blurRad="50800" dist="38100" dir="14700000" algn="t" rotWithShape="0">
                <a:srgbClr val="000000">
                  <a:alpha val="60000"/>
                </a:srgbClr>
              </a:outerShdw>
            </a:effectLst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251520" y="2348880"/>
              <a:ext cx="2016224" cy="1656184"/>
            </a:xfrm>
            <a:custGeom>
              <a:avLst/>
              <a:gdLst>
                <a:gd name="connsiteX0" fmla="*/ 108652 w 858397"/>
                <a:gd name="connsiteY0" fmla="*/ 0 h 883920"/>
                <a:gd name="connsiteX1" fmla="*/ 108652 w 858397"/>
                <a:gd name="connsiteY1" fmla="*/ 0 h 883920"/>
                <a:gd name="connsiteX2" fmla="*/ 62932 w 858397"/>
                <a:gd name="connsiteY2" fmla="*/ 243840 h 883920"/>
                <a:gd name="connsiteX3" fmla="*/ 32452 w 858397"/>
                <a:gd name="connsiteY3" fmla="*/ 350520 h 883920"/>
                <a:gd name="connsiteX4" fmla="*/ 78172 w 858397"/>
                <a:gd name="connsiteY4" fmla="*/ 762000 h 883920"/>
                <a:gd name="connsiteX5" fmla="*/ 108652 w 858397"/>
                <a:gd name="connsiteY5" fmla="*/ 807720 h 883920"/>
                <a:gd name="connsiteX6" fmla="*/ 200092 w 858397"/>
                <a:gd name="connsiteY6" fmla="*/ 883920 h 883920"/>
                <a:gd name="connsiteX7" fmla="*/ 840172 w 858397"/>
                <a:gd name="connsiteY7" fmla="*/ 868680 h 883920"/>
                <a:gd name="connsiteX8" fmla="*/ 809692 w 858397"/>
                <a:gd name="connsiteY8" fmla="*/ 822960 h 883920"/>
                <a:gd name="connsiteX9" fmla="*/ 794452 w 858397"/>
                <a:gd name="connsiteY9" fmla="*/ 777240 h 883920"/>
                <a:gd name="connsiteX10" fmla="*/ 763972 w 858397"/>
                <a:gd name="connsiteY10" fmla="*/ 731520 h 883920"/>
                <a:gd name="connsiteX11" fmla="*/ 733492 w 858397"/>
                <a:gd name="connsiteY11" fmla="*/ 670560 h 883920"/>
                <a:gd name="connsiteX12" fmla="*/ 718252 w 858397"/>
                <a:gd name="connsiteY12" fmla="*/ 533400 h 883920"/>
                <a:gd name="connsiteX13" fmla="*/ 703012 w 858397"/>
                <a:gd name="connsiteY13" fmla="*/ 457200 h 883920"/>
                <a:gd name="connsiteX14" fmla="*/ 657292 w 858397"/>
                <a:gd name="connsiteY14" fmla="*/ 441960 h 883920"/>
                <a:gd name="connsiteX15" fmla="*/ 565852 w 858397"/>
                <a:gd name="connsiteY15" fmla="*/ 365760 h 883920"/>
                <a:gd name="connsiteX16" fmla="*/ 474412 w 858397"/>
                <a:gd name="connsiteY16" fmla="*/ 335280 h 883920"/>
                <a:gd name="connsiteX17" fmla="*/ 428692 w 858397"/>
                <a:gd name="connsiteY17" fmla="*/ 320040 h 883920"/>
                <a:gd name="connsiteX18" fmla="*/ 306772 w 858397"/>
                <a:gd name="connsiteY18" fmla="*/ 289560 h 883920"/>
                <a:gd name="connsiteX19" fmla="*/ 184852 w 858397"/>
                <a:gd name="connsiteY19" fmla="*/ 228600 h 883920"/>
                <a:gd name="connsiteX20" fmla="*/ 139132 w 858397"/>
                <a:gd name="connsiteY20" fmla="*/ 213360 h 883920"/>
                <a:gd name="connsiteX21" fmla="*/ 108652 w 858397"/>
                <a:gd name="connsiteY21" fmla="*/ 0 h 883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58397" h="883920">
                  <a:moveTo>
                    <a:pt x="108652" y="0"/>
                  </a:moveTo>
                  <a:lnTo>
                    <a:pt x="108652" y="0"/>
                  </a:lnTo>
                  <a:cubicBezTo>
                    <a:pt x="93412" y="81280"/>
                    <a:pt x="80499" y="163031"/>
                    <a:pt x="62932" y="243840"/>
                  </a:cubicBezTo>
                  <a:cubicBezTo>
                    <a:pt x="55076" y="279979"/>
                    <a:pt x="33684" y="313558"/>
                    <a:pt x="32452" y="350520"/>
                  </a:cubicBezTo>
                  <a:cubicBezTo>
                    <a:pt x="24947" y="575670"/>
                    <a:pt x="0" y="625199"/>
                    <a:pt x="78172" y="762000"/>
                  </a:cubicBezTo>
                  <a:cubicBezTo>
                    <a:pt x="87259" y="777903"/>
                    <a:pt x="96926" y="793649"/>
                    <a:pt x="108652" y="807720"/>
                  </a:cubicBezTo>
                  <a:cubicBezTo>
                    <a:pt x="145322" y="851724"/>
                    <a:pt x="155137" y="853950"/>
                    <a:pt x="200092" y="883920"/>
                  </a:cubicBezTo>
                  <a:lnTo>
                    <a:pt x="840172" y="868680"/>
                  </a:lnTo>
                  <a:cubicBezTo>
                    <a:pt x="858397" y="866857"/>
                    <a:pt x="817883" y="839343"/>
                    <a:pt x="809692" y="822960"/>
                  </a:cubicBezTo>
                  <a:cubicBezTo>
                    <a:pt x="802508" y="808592"/>
                    <a:pt x="801636" y="791608"/>
                    <a:pt x="794452" y="777240"/>
                  </a:cubicBezTo>
                  <a:cubicBezTo>
                    <a:pt x="786261" y="760857"/>
                    <a:pt x="773059" y="747423"/>
                    <a:pt x="763972" y="731520"/>
                  </a:cubicBezTo>
                  <a:cubicBezTo>
                    <a:pt x="752700" y="711795"/>
                    <a:pt x="743652" y="690880"/>
                    <a:pt x="733492" y="670560"/>
                  </a:cubicBezTo>
                  <a:cubicBezTo>
                    <a:pt x="728412" y="624840"/>
                    <a:pt x="724758" y="578939"/>
                    <a:pt x="718252" y="533400"/>
                  </a:cubicBezTo>
                  <a:cubicBezTo>
                    <a:pt x="714589" y="507757"/>
                    <a:pt x="717380" y="478753"/>
                    <a:pt x="703012" y="457200"/>
                  </a:cubicBezTo>
                  <a:cubicBezTo>
                    <a:pt x="694101" y="443834"/>
                    <a:pt x="672532" y="447040"/>
                    <a:pt x="657292" y="441960"/>
                  </a:cubicBezTo>
                  <a:cubicBezTo>
                    <a:pt x="628581" y="413249"/>
                    <a:pt x="604044" y="382734"/>
                    <a:pt x="565852" y="365760"/>
                  </a:cubicBezTo>
                  <a:cubicBezTo>
                    <a:pt x="536492" y="352711"/>
                    <a:pt x="504892" y="345440"/>
                    <a:pt x="474412" y="335280"/>
                  </a:cubicBezTo>
                  <a:cubicBezTo>
                    <a:pt x="459172" y="330200"/>
                    <a:pt x="444444" y="323190"/>
                    <a:pt x="428692" y="320040"/>
                  </a:cubicBezTo>
                  <a:cubicBezTo>
                    <a:pt x="363727" y="307047"/>
                    <a:pt x="360329" y="309644"/>
                    <a:pt x="306772" y="289560"/>
                  </a:cubicBezTo>
                  <a:cubicBezTo>
                    <a:pt x="95829" y="210457"/>
                    <a:pt x="332163" y="302255"/>
                    <a:pt x="184852" y="228600"/>
                  </a:cubicBezTo>
                  <a:cubicBezTo>
                    <a:pt x="170484" y="221416"/>
                    <a:pt x="142744" y="229013"/>
                    <a:pt x="139132" y="213360"/>
                  </a:cubicBezTo>
                  <a:cubicBezTo>
                    <a:pt x="125425" y="153961"/>
                    <a:pt x="113732" y="35560"/>
                    <a:pt x="108652" y="0"/>
                  </a:cubicBezTo>
                  <a:close/>
                </a:path>
              </a:pathLst>
            </a:custGeom>
            <a:ln w="38100"/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3054752" y="5376024"/>
              <a:ext cx="3852836" cy="1116216"/>
            </a:xfrm>
            <a:custGeom>
              <a:avLst/>
              <a:gdLst>
                <a:gd name="connsiteX0" fmla="*/ 1303888 w 3852836"/>
                <a:gd name="connsiteY0" fmla="*/ 18936 h 1116216"/>
                <a:gd name="connsiteX1" fmla="*/ 1303888 w 3852836"/>
                <a:gd name="connsiteY1" fmla="*/ 18936 h 1116216"/>
                <a:gd name="connsiteX2" fmla="*/ 1166728 w 3852836"/>
                <a:gd name="connsiteY2" fmla="*/ 64656 h 1116216"/>
                <a:gd name="connsiteX3" fmla="*/ 831448 w 3852836"/>
                <a:gd name="connsiteY3" fmla="*/ 79896 h 1116216"/>
                <a:gd name="connsiteX4" fmla="*/ 755248 w 3852836"/>
                <a:gd name="connsiteY4" fmla="*/ 95136 h 1116216"/>
                <a:gd name="connsiteX5" fmla="*/ 694288 w 3852836"/>
                <a:gd name="connsiteY5" fmla="*/ 125616 h 1116216"/>
                <a:gd name="connsiteX6" fmla="*/ 602848 w 3852836"/>
                <a:gd name="connsiteY6" fmla="*/ 171336 h 1116216"/>
                <a:gd name="connsiteX7" fmla="*/ 511408 w 3852836"/>
                <a:gd name="connsiteY7" fmla="*/ 262776 h 1116216"/>
                <a:gd name="connsiteX8" fmla="*/ 419968 w 3852836"/>
                <a:gd name="connsiteY8" fmla="*/ 354216 h 1116216"/>
                <a:gd name="connsiteX9" fmla="*/ 359008 w 3852836"/>
                <a:gd name="connsiteY9" fmla="*/ 384696 h 1116216"/>
                <a:gd name="connsiteX10" fmla="*/ 313288 w 3852836"/>
                <a:gd name="connsiteY10" fmla="*/ 415176 h 1116216"/>
                <a:gd name="connsiteX11" fmla="*/ 267568 w 3852836"/>
                <a:gd name="connsiteY11" fmla="*/ 460896 h 1116216"/>
                <a:gd name="connsiteX12" fmla="*/ 160888 w 3852836"/>
                <a:gd name="connsiteY12" fmla="*/ 537096 h 1116216"/>
                <a:gd name="connsiteX13" fmla="*/ 54208 w 3852836"/>
                <a:gd name="connsiteY13" fmla="*/ 567576 h 1116216"/>
                <a:gd name="connsiteX14" fmla="*/ 8488 w 3852836"/>
                <a:gd name="connsiteY14" fmla="*/ 582816 h 1116216"/>
                <a:gd name="connsiteX15" fmla="*/ 23728 w 3852836"/>
                <a:gd name="connsiteY15" fmla="*/ 750456 h 1116216"/>
                <a:gd name="connsiteX16" fmla="*/ 160888 w 3852836"/>
                <a:gd name="connsiteY16" fmla="*/ 826656 h 1116216"/>
                <a:gd name="connsiteX17" fmla="*/ 221848 w 3852836"/>
                <a:gd name="connsiteY17" fmla="*/ 857136 h 1116216"/>
                <a:gd name="connsiteX18" fmla="*/ 267568 w 3852836"/>
                <a:gd name="connsiteY18" fmla="*/ 887616 h 1116216"/>
                <a:gd name="connsiteX19" fmla="*/ 374248 w 3852836"/>
                <a:gd name="connsiteY19" fmla="*/ 902856 h 1116216"/>
                <a:gd name="connsiteX20" fmla="*/ 572368 w 3852836"/>
                <a:gd name="connsiteY20" fmla="*/ 1009536 h 1116216"/>
                <a:gd name="connsiteX21" fmla="*/ 709528 w 3852836"/>
                <a:gd name="connsiteY21" fmla="*/ 1024776 h 1116216"/>
                <a:gd name="connsiteX22" fmla="*/ 968608 w 3852836"/>
                <a:gd name="connsiteY22" fmla="*/ 1070496 h 1116216"/>
                <a:gd name="connsiteX23" fmla="*/ 1029568 w 3852836"/>
                <a:gd name="connsiteY23" fmla="*/ 1085736 h 1116216"/>
                <a:gd name="connsiteX24" fmla="*/ 2385928 w 3852836"/>
                <a:gd name="connsiteY24" fmla="*/ 1100976 h 1116216"/>
                <a:gd name="connsiteX25" fmla="*/ 2675488 w 3852836"/>
                <a:gd name="connsiteY25" fmla="*/ 1116216 h 1116216"/>
                <a:gd name="connsiteX26" fmla="*/ 3041248 w 3852836"/>
                <a:gd name="connsiteY26" fmla="*/ 1100976 h 1116216"/>
                <a:gd name="connsiteX27" fmla="*/ 3102208 w 3852836"/>
                <a:gd name="connsiteY27" fmla="*/ 1085736 h 1116216"/>
                <a:gd name="connsiteX28" fmla="*/ 3361288 w 3852836"/>
                <a:gd name="connsiteY28" fmla="*/ 1070496 h 1116216"/>
                <a:gd name="connsiteX29" fmla="*/ 3589888 w 3852836"/>
                <a:gd name="connsiteY29" fmla="*/ 1055256 h 1116216"/>
                <a:gd name="connsiteX30" fmla="*/ 3681328 w 3852836"/>
                <a:gd name="connsiteY30" fmla="*/ 979056 h 1116216"/>
                <a:gd name="connsiteX31" fmla="*/ 3620368 w 3852836"/>
                <a:gd name="connsiteY31" fmla="*/ 262776 h 1116216"/>
                <a:gd name="connsiteX32" fmla="*/ 3574648 w 3852836"/>
                <a:gd name="connsiteY32" fmla="*/ 201816 h 1116216"/>
                <a:gd name="connsiteX33" fmla="*/ 3361288 w 3852836"/>
                <a:gd name="connsiteY33" fmla="*/ 156096 h 1116216"/>
                <a:gd name="connsiteX34" fmla="*/ 1837288 w 3852836"/>
                <a:gd name="connsiteY34" fmla="*/ 140856 h 1116216"/>
                <a:gd name="connsiteX35" fmla="*/ 1623928 w 3852836"/>
                <a:gd name="connsiteY35" fmla="*/ 95136 h 1116216"/>
                <a:gd name="connsiteX36" fmla="*/ 1578208 w 3852836"/>
                <a:gd name="connsiteY36" fmla="*/ 79896 h 1116216"/>
                <a:gd name="connsiteX37" fmla="*/ 1395328 w 3852836"/>
                <a:gd name="connsiteY37" fmla="*/ 49416 h 1116216"/>
                <a:gd name="connsiteX38" fmla="*/ 1197208 w 3852836"/>
                <a:gd name="connsiteY38" fmla="*/ 3696 h 1116216"/>
                <a:gd name="connsiteX39" fmla="*/ 1151488 w 3852836"/>
                <a:gd name="connsiteY39" fmla="*/ 3696 h 1116216"/>
                <a:gd name="connsiteX40" fmla="*/ 1151488 w 3852836"/>
                <a:gd name="connsiteY40" fmla="*/ 3696 h 1116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852836" h="1116216">
                  <a:moveTo>
                    <a:pt x="1303888" y="18936"/>
                  </a:moveTo>
                  <a:lnTo>
                    <a:pt x="1303888" y="18936"/>
                  </a:lnTo>
                  <a:cubicBezTo>
                    <a:pt x="1258168" y="34176"/>
                    <a:pt x="1214525" y="58489"/>
                    <a:pt x="1166728" y="64656"/>
                  </a:cubicBezTo>
                  <a:cubicBezTo>
                    <a:pt x="1055772" y="78973"/>
                    <a:pt x="943018" y="71632"/>
                    <a:pt x="831448" y="79896"/>
                  </a:cubicBezTo>
                  <a:cubicBezTo>
                    <a:pt x="805616" y="81809"/>
                    <a:pt x="780648" y="90056"/>
                    <a:pt x="755248" y="95136"/>
                  </a:cubicBezTo>
                  <a:cubicBezTo>
                    <a:pt x="734928" y="105296"/>
                    <a:pt x="715170" y="116667"/>
                    <a:pt x="694288" y="125616"/>
                  </a:cubicBezTo>
                  <a:cubicBezTo>
                    <a:pt x="643155" y="147530"/>
                    <a:pt x="648294" y="130939"/>
                    <a:pt x="602848" y="171336"/>
                  </a:cubicBezTo>
                  <a:cubicBezTo>
                    <a:pt x="570631" y="199974"/>
                    <a:pt x="541888" y="232296"/>
                    <a:pt x="511408" y="262776"/>
                  </a:cubicBezTo>
                  <a:lnTo>
                    <a:pt x="419968" y="354216"/>
                  </a:lnTo>
                  <a:cubicBezTo>
                    <a:pt x="403904" y="370280"/>
                    <a:pt x="378733" y="373424"/>
                    <a:pt x="359008" y="384696"/>
                  </a:cubicBezTo>
                  <a:cubicBezTo>
                    <a:pt x="343105" y="393783"/>
                    <a:pt x="327359" y="403450"/>
                    <a:pt x="313288" y="415176"/>
                  </a:cubicBezTo>
                  <a:cubicBezTo>
                    <a:pt x="296731" y="428974"/>
                    <a:pt x="283932" y="446870"/>
                    <a:pt x="267568" y="460896"/>
                  </a:cubicBezTo>
                  <a:cubicBezTo>
                    <a:pt x="257904" y="469180"/>
                    <a:pt x="180186" y="527447"/>
                    <a:pt x="160888" y="537096"/>
                  </a:cubicBezTo>
                  <a:cubicBezTo>
                    <a:pt x="136528" y="549276"/>
                    <a:pt x="76995" y="561065"/>
                    <a:pt x="54208" y="567576"/>
                  </a:cubicBezTo>
                  <a:cubicBezTo>
                    <a:pt x="38762" y="571989"/>
                    <a:pt x="23728" y="577736"/>
                    <a:pt x="8488" y="582816"/>
                  </a:cubicBezTo>
                  <a:cubicBezTo>
                    <a:pt x="13568" y="638696"/>
                    <a:pt x="0" y="699610"/>
                    <a:pt x="23728" y="750456"/>
                  </a:cubicBezTo>
                  <a:cubicBezTo>
                    <a:pt x="48479" y="803494"/>
                    <a:pt x="115522" y="807213"/>
                    <a:pt x="160888" y="826656"/>
                  </a:cubicBezTo>
                  <a:cubicBezTo>
                    <a:pt x="181770" y="835605"/>
                    <a:pt x="202123" y="845864"/>
                    <a:pt x="221848" y="857136"/>
                  </a:cubicBezTo>
                  <a:cubicBezTo>
                    <a:pt x="237751" y="866223"/>
                    <a:pt x="250024" y="882353"/>
                    <a:pt x="267568" y="887616"/>
                  </a:cubicBezTo>
                  <a:cubicBezTo>
                    <a:pt x="301974" y="897938"/>
                    <a:pt x="338688" y="897776"/>
                    <a:pt x="374248" y="902856"/>
                  </a:cubicBezTo>
                  <a:cubicBezTo>
                    <a:pt x="392668" y="913382"/>
                    <a:pt x="542351" y="1001531"/>
                    <a:pt x="572368" y="1009536"/>
                  </a:cubicBezTo>
                  <a:cubicBezTo>
                    <a:pt x="616816" y="1021389"/>
                    <a:pt x="663808" y="1019696"/>
                    <a:pt x="709528" y="1024776"/>
                  </a:cubicBezTo>
                  <a:cubicBezTo>
                    <a:pt x="837796" y="1088910"/>
                    <a:pt x="724322" y="1041757"/>
                    <a:pt x="968608" y="1070496"/>
                  </a:cubicBezTo>
                  <a:cubicBezTo>
                    <a:pt x="989410" y="1072943"/>
                    <a:pt x="1008627" y="1085286"/>
                    <a:pt x="1029568" y="1085736"/>
                  </a:cubicBezTo>
                  <a:cubicBezTo>
                    <a:pt x="1481612" y="1095457"/>
                    <a:pt x="1933808" y="1095896"/>
                    <a:pt x="2385928" y="1100976"/>
                  </a:cubicBezTo>
                  <a:cubicBezTo>
                    <a:pt x="2482448" y="1106056"/>
                    <a:pt x="2578834" y="1116216"/>
                    <a:pt x="2675488" y="1116216"/>
                  </a:cubicBezTo>
                  <a:cubicBezTo>
                    <a:pt x="2797514" y="1116216"/>
                    <a:pt x="2919532" y="1109670"/>
                    <a:pt x="3041248" y="1100976"/>
                  </a:cubicBezTo>
                  <a:cubicBezTo>
                    <a:pt x="3062140" y="1099484"/>
                    <a:pt x="3081357" y="1087722"/>
                    <a:pt x="3102208" y="1085736"/>
                  </a:cubicBezTo>
                  <a:cubicBezTo>
                    <a:pt x="3188328" y="1077534"/>
                    <a:pt x="3274947" y="1075892"/>
                    <a:pt x="3361288" y="1070496"/>
                  </a:cubicBezTo>
                  <a:lnTo>
                    <a:pt x="3589888" y="1055256"/>
                  </a:lnTo>
                  <a:cubicBezTo>
                    <a:pt x="3604392" y="1045587"/>
                    <a:pt x="3680490" y="999172"/>
                    <a:pt x="3681328" y="979056"/>
                  </a:cubicBezTo>
                  <a:cubicBezTo>
                    <a:pt x="3709450" y="304124"/>
                    <a:pt x="3852836" y="417754"/>
                    <a:pt x="3620368" y="262776"/>
                  </a:cubicBezTo>
                  <a:cubicBezTo>
                    <a:pt x="3605128" y="242456"/>
                    <a:pt x="3595782" y="215905"/>
                    <a:pt x="3574648" y="201816"/>
                  </a:cubicBezTo>
                  <a:cubicBezTo>
                    <a:pt x="3531183" y="172840"/>
                    <a:pt x="3404402" y="156894"/>
                    <a:pt x="3361288" y="156096"/>
                  </a:cubicBezTo>
                  <a:lnTo>
                    <a:pt x="1837288" y="140856"/>
                  </a:lnTo>
                  <a:cubicBezTo>
                    <a:pt x="1726069" y="113051"/>
                    <a:pt x="1796867" y="129724"/>
                    <a:pt x="1623928" y="95136"/>
                  </a:cubicBezTo>
                  <a:cubicBezTo>
                    <a:pt x="1608176" y="91986"/>
                    <a:pt x="1593960" y="83046"/>
                    <a:pt x="1578208" y="79896"/>
                  </a:cubicBezTo>
                  <a:cubicBezTo>
                    <a:pt x="1517607" y="67776"/>
                    <a:pt x="1455929" y="61536"/>
                    <a:pt x="1395328" y="49416"/>
                  </a:cubicBezTo>
                  <a:cubicBezTo>
                    <a:pt x="1278051" y="25961"/>
                    <a:pt x="1344258" y="40458"/>
                    <a:pt x="1197208" y="3696"/>
                  </a:cubicBezTo>
                  <a:cubicBezTo>
                    <a:pt x="1182423" y="0"/>
                    <a:pt x="1166728" y="3696"/>
                    <a:pt x="1151488" y="3696"/>
                  </a:cubicBezTo>
                  <a:lnTo>
                    <a:pt x="1151488" y="3696"/>
                  </a:lnTo>
                </a:path>
              </a:pathLst>
            </a:custGeom>
            <a:solidFill>
              <a:srgbClr val="FFCC99"/>
            </a:solidFill>
            <a:ln/>
            <a:effectLst>
              <a:glow rad="228600">
                <a:schemeClr val="accent6">
                  <a:satMod val="175000"/>
                  <a:alpha val="40000"/>
                </a:schemeClr>
              </a:glow>
              <a:outerShdw blurRad="50800" dist="38100" dir="14700000" algn="t" rotWithShape="0">
                <a:srgbClr val="000000">
                  <a:alpha val="60000"/>
                </a:srgbClr>
              </a:outerShd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Равнобедренный треугольник 11"/>
            <p:cNvSpPr/>
            <p:nvPr/>
          </p:nvSpPr>
          <p:spPr>
            <a:xfrm>
              <a:off x="4343400" y="228600"/>
              <a:ext cx="1800200" cy="1440160"/>
            </a:xfrm>
            <a:prstGeom prst="triangle">
              <a:avLst/>
            </a:prstGeom>
            <a:blipFill>
              <a:blip r:embed="rId3" cstate="print"/>
              <a:tile tx="0" ty="0" sx="100000" sy="100000" flip="none" algn="tl"/>
            </a:blipFill>
            <a:ln w="57150">
              <a:solidFill>
                <a:schemeClr val="accent5">
                  <a:lumMod val="75000"/>
                </a:schemeClr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  <a:outerShdw blurRad="63500" dist="25400" dir="14700000" algn="t" rotWithShape="0">
                <a:srgbClr val="000000">
                  <a:alpha val="50000"/>
                </a:srgb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400" b="1" dirty="0">
                <a:solidFill>
                  <a:sysClr val="windowText" lastClr="000000"/>
                </a:solidFill>
                <a:latin typeface="Comic Sans MS" pitchFamily="66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19600" y="838200"/>
              <a:ext cx="16738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Comic Sans MS" pitchFamily="66" charset="0"/>
                </a:rPr>
                <a:t>Бермудский</a:t>
              </a:r>
            </a:p>
            <a:p>
              <a:r>
                <a:rPr lang="ru-RU" b="1" dirty="0" smtClean="0">
                  <a:solidFill>
                    <a:srgbClr val="002060"/>
                  </a:solidFill>
                  <a:latin typeface="Comic Sans MS" pitchFamily="66" charset="0"/>
                </a:rPr>
                <a:t> треугольник</a:t>
              </a:r>
              <a:endParaRPr lang="ru-RU" b="1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36582" y="1052736"/>
              <a:ext cx="25074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Comic Sans MS" pitchFamily="66" charset="0"/>
                </a:rPr>
                <a:t>О-в Воодушевления</a:t>
              </a:r>
              <a:endParaRPr lang="ru-RU" b="1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66800" y="762000"/>
              <a:ext cx="1479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Comic Sans MS" pitchFamily="66" charset="0"/>
                </a:rPr>
                <a:t>О-в Грусти</a:t>
              </a:r>
              <a:endParaRPr lang="ru-RU" b="1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39952" y="4293096"/>
              <a:ext cx="18742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Comic Sans MS" pitchFamily="66" charset="0"/>
                </a:rPr>
                <a:t>О-в Ожидания</a:t>
              </a:r>
              <a:endParaRPr lang="ru-RU" b="1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652120" y="3284984"/>
              <a:ext cx="16498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Comic Sans MS" pitchFamily="66" charset="0"/>
                </a:rPr>
                <a:t>О-в Тревоги</a:t>
              </a:r>
              <a:endParaRPr lang="ru-RU" b="1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84168" y="4941168"/>
              <a:ext cx="28889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Comic Sans MS" pitchFamily="66" charset="0"/>
                </a:rPr>
                <a:t>О-в Неопределенности</a:t>
              </a:r>
              <a:endParaRPr lang="ru-RU" b="1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5800" y="5181600"/>
              <a:ext cx="21291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Comic Sans MS" pitchFamily="66" charset="0"/>
                </a:rPr>
                <a:t>О-в Недоумения</a:t>
              </a:r>
              <a:endParaRPr lang="ru-RU" b="1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4800" y="3200400"/>
              <a:ext cx="16257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2060"/>
                  </a:solidFill>
                  <a:latin typeface="Comic Sans MS" pitchFamily="66" charset="0"/>
                </a:rPr>
                <a:t>О</a:t>
              </a:r>
              <a:r>
                <a:rPr lang="ru-RU" b="1" dirty="0" smtClean="0">
                  <a:solidFill>
                    <a:srgbClr val="002060"/>
                  </a:solidFill>
                  <a:latin typeface="Comic Sans MS" pitchFamily="66" charset="0"/>
                </a:rPr>
                <a:t>-в Радости</a:t>
              </a:r>
              <a:endParaRPr lang="ru-RU" b="1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95936" y="5949280"/>
              <a:ext cx="2246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Comic Sans MS" pitchFamily="66" charset="0"/>
                </a:rPr>
                <a:t>О-в Наслаждения</a:t>
              </a:r>
              <a:endParaRPr lang="ru-RU" b="1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70621" y="2996952"/>
              <a:ext cx="22733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err="1" smtClean="0">
                  <a:solidFill>
                    <a:srgbClr val="002060"/>
                  </a:solidFill>
                  <a:latin typeface="Comic Sans MS" pitchFamily="66" charset="0"/>
                </a:rPr>
                <a:t>О-в.Удовольствия</a:t>
              </a:r>
              <a:endParaRPr lang="ru-RU" b="1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131840" y="2348880"/>
              <a:ext cx="23439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Comic Sans MS" pitchFamily="66" charset="0"/>
                </a:rPr>
                <a:t>О-в Просветления</a:t>
              </a:r>
              <a:endParaRPr lang="ru-RU" b="1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pic>
          <p:nvPicPr>
            <p:cNvPr id="24" name="Рисунок 23" descr="КОРАБЛИКИ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20000" contrast="30000"/>
            </a:blip>
            <a:stretch>
              <a:fillRect/>
            </a:stretch>
          </p:blipFill>
          <p:spPr>
            <a:xfrm>
              <a:off x="2339752" y="3645024"/>
              <a:ext cx="1152128" cy="1064297"/>
            </a:xfrm>
            <a:prstGeom prst="rect">
              <a:avLst/>
            </a:prstGeom>
          </p:spPr>
        </p:pic>
        <p:pic>
          <p:nvPicPr>
            <p:cNvPr id="25" name="Рисунок 24" descr="1250473979_korabli_raskraska-8.jpg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40000"/>
            </a:blip>
            <a:srcRect t="64700" r="53642"/>
            <a:stretch>
              <a:fillRect/>
            </a:stretch>
          </p:blipFill>
          <p:spPr>
            <a:xfrm flipH="1">
              <a:off x="6444208" y="1916832"/>
              <a:ext cx="1127819" cy="1040042"/>
            </a:xfrm>
            <a:prstGeom prst="rect">
              <a:avLst/>
            </a:prstGeom>
          </p:spPr>
        </p:pic>
        <p:pic>
          <p:nvPicPr>
            <p:cNvPr id="26" name="Рисунок 25" descr="1250473979_korabli_raskraska-8.jpg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0000" contrast="40000"/>
            </a:blip>
            <a:srcRect l="57284" b="61550"/>
            <a:stretch>
              <a:fillRect/>
            </a:stretch>
          </p:blipFill>
          <p:spPr>
            <a:xfrm>
              <a:off x="1907704" y="1628800"/>
              <a:ext cx="1008112" cy="1049231"/>
            </a:xfrm>
            <a:prstGeom prst="rect">
              <a:avLst/>
            </a:prstGeom>
          </p:spPr>
        </p:pic>
      </p:grpSp>
      <p:sp>
        <p:nvSpPr>
          <p:cNvPr id="28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590800" y="990600"/>
            <a:ext cx="44751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Метод «Зарядка». 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6800" y="1600200"/>
            <a:ext cx="5181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Предлагаем через выполнение определенных движений дать рефлексивную оценку. Могут быть предложены следующие движения: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присесть на корточки - очень низкая оценка, нега­тивное отношение;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присесть, немного согнув ноги в коленях, - невысокая оценка, безразличное отношение;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обычная поза стоя, руки по швам - удовлетворитель­ная оценка, спокойное отношение;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поднять руки в локтях - хорошая оценка, позитив­ное отношение;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поднять руки вверх, хлопая в ладоши, подняться на цыпочки - очень высокая оценка, восторженное отноше­ние.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02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9000" y="2209800"/>
            <a:ext cx="1152128" cy="1008112"/>
          </a:xfrm>
          <a:prstGeom prst="rect">
            <a:avLst/>
          </a:prstGeom>
        </p:spPr>
      </p:pic>
      <p:pic>
        <p:nvPicPr>
          <p:cNvPr id="6" name="Рисунок 5" descr="7_5_137[1]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2895600"/>
            <a:ext cx="819150" cy="790575"/>
          </a:xfrm>
          <a:prstGeom prst="rect">
            <a:avLst/>
          </a:prstGeom>
        </p:spPr>
      </p:pic>
      <p:pic>
        <p:nvPicPr>
          <p:cNvPr id="7" name="Рисунок 6" descr="36_7_2[1]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15200" y="3733800"/>
            <a:ext cx="792088" cy="792088"/>
          </a:xfrm>
          <a:prstGeom prst="rect">
            <a:avLst/>
          </a:prstGeom>
        </p:spPr>
      </p:pic>
      <p:pic>
        <p:nvPicPr>
          <p:cNvPr id="8" name="Рисунок 7" descr="31695090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0800" y="4419600"/>
            <a:ext cx="1038225" cy="904875"/>
          </a:xfrm>
          <a:prstGeom prst="rect">
            <a:avLst/>
          </a:prstGeom>
        </p:spPr>
      </p:pic>
      <p:pic>
        <p:nvPicPr>
          <p:cNvPr id="3074" name="Picture 2" descr="G:\366870342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34200" y="914400"/>
            <a:ext cx="1247775" cy="1009650"/>
          </a:xfrm>
          <a:prstGeom prst="rect">
            <a:avLst/>
          </a:prstGeom>
          <a:noFill/>
        </p:spPr>
      </p:pic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990600" y="838200"/>
            <a:ext cx="68967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Метод «</a:t>
            </a:r>
            <a:r>
              <a:rPr lang="ru-RU" sz="3200" b="1" i="1" dirty="0" err="1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Плюс-минус-интересно</a:t>
            </a:r>
            <a:r>
              <a:rPr lang="ru-RU" sz="32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 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371600"/>
            <a:ext cx="72202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упражнение можно выполнять как устно, так и письменно, в зависимости от наличия времени. Для письменного выполнения предлагается заполнить таблицу из трех граф. В графу «П» - «плюс»- записывается все, что понравилось на уроке, информация и формы работы,  которые вызвали положительные эмоции, либо, по мнению ученика, могут быть ему полезны для достижения каких-то целей. В графу «М» - «минус»- записывается все, что не понравилось на уроке, показалось скучным, вызвало неприязнь, осталось непонятным, или информация, которая, по мнению ученика, оказалась для него не нужной, бесполезной . В графу «И» - «интересно»- учащиеся вписывают все любопытные факты, о которых узнали на уроке, что бы еще хотелось узнать по данной проблеме, вопросы к учителю.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828800" y="4953000"/>
          <a:ext cx="4277814" cy="761256"/>
        </p:xfrm>
        <a:graphic>
          <a:graphicData uri="http://schemas.openxmlformats.org/drawingml/2006/table">
            <a:tbl>
              <a:tblPr/>
              <a:tblGrid>
                <a:gridCol w="1425789"/>
                <a:gridCol w="1425789"/>
                <a:gridCol w="1426236"/>
              </a:tblGrid>
              <a:tr h="380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Плюс</a:t>
                      </a:r>
                      <a:endParaRPr lang="ru-RU" sz="20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Минус</a:t>
                      </a:r>
                      <a:endParaRPr lang="ru-RU" sz="20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Интересно</a:t>
                      </a:r>
                      <a:endParaRPr lang="ru-RU" sz="20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010400" y="4495800"/>
            <a:ext cx="1217240" cy="1308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19400" y="990600"/>
            <a:ext cx="39665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Метод «</a:t>
            </a:r>
            <a:r>
              <a:rPr lang="ru-RU" sz="32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Анкета</a:t>
            </a:r>
            <a:r>
              <a:rPr lang="ru-RU" sz="32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 </a:t>
            </a:r>
            <a:endParaRPr lang="ru-RU" sz="32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5800" y="1524000"/>
            <a:ext cx="763704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Школьникам предлагается небольшая 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анкета,</a:t>
            </a:r>
            <a:r>
              <a:rPr kumimoji="0" lang="ru-RU" b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наполнение которой можно менять, дополнять в зависимости от того, на какие элементы урока обращается особое внимание. Можно попросить обучающихся аргументировать свой ответ.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14400" y="2819400"/>
          <a:ext cx="5943600" cy="291084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971800"/>
                <a:gridCol w="2971800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На уроке я работал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Своей работой на уроке 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Урок для меня показался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За урок 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 Мое настроение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 Материал урока мне был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400" b="1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ru-RU" sz="1400" b="1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Домашнее задание мне кажется</a:t>
                      </a:r>
                      <a:endParaRPr lang="ru-RU" sz="1400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активно / пассивно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доволен / не доволен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коротким / длинным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устал / </a:t>
                      </a:r>
                      <a:r>
                        <a:rPr lang="ru-RU" sz="1400" b="1" i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устал</a:t>
                      </a:r>
                      <a:endParaRPr lang="ru-RU" sz="1400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стало лучше / стало хуже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понятен / не понятен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полезен / бесполезен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интересен / скучен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легким / трудным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интересным / неинтересным</a:t>
                      </a:r>
                      <a:endParaRPr lang="ru-RU" sz="1400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Рисунок 5" descr="57072114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0" y="3124200"/>
            <a:ext cx="1152128" cy="1044596"/>
          </a:xfrm>
          <a:prstGeom prst="rect">
            <a:avLst/>
          </a:prstGeo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62000" y="914400"/>
            <a:ext cx="746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7. Вопросы, требующие многовариантных ответов: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772816"/>
            <a:ext cx="72545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" pitchFamily="2" charset="2"/>
              <a:buChar char="§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Почему было трудно? 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открыли, узнали на уроке?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Оправдались ли ваши ожидания от урока?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вы взяли с сегодняшнего урока?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 чем заставил задуматься урок?</a:t>
            </a:r>
          </a:p>
        </p:txBody>
      </p:sp>
      <p:pic>
        <p:nvPicPr>
          <p:cNvPr id="5" name="Рисунок 4" descr="237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 t="51449" r="43088"/>
          <a:stretch>
            <a:fillRect/>
          </a:stretch>
        </p:blipFill>
        <p:spPr>
          <a:xfrm>
            <a:off x="4191000" y="3962400"/>
            <a:ext cx="2193776" cy="2254199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438400" y="762000"/>
            <a:ext cx="49198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Метод «</a:t>
            </a:r>
            <a:r>
              <a:rPr lang="ru-RU" sz="32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Благодарю…</a:t>
            </a:r>
            <a:r>
              <a:rPr lang="ru-RU" sz="32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 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90600" y="1295400"/>
            <a:ext cx="67630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конце урока учитель предлагает каждому ученику выбрать только одного из ребят, кому хочется сказать спасибо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сотрудничество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пояснить, в чем именно это сотрудничество проявилось. Учителя из числа выбираемых следует исключить. Благодарственное слово педагога является завершающим. При этом он выбирает тех, кому досталось наименьшее количество комплиментов, стараясь найти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убеди-тельные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слова признательности и этому участнику событий.</a:t>
            </a:r>
          </a:p>
        </p:txBody>
      </p:sp>
      <p:pic>
        <p:nvPicPr>
          <p:cNvPr id="5" name="Рисунок 4" descr="2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4953000"/>
            <a:ext cx="1295400" cy="1147900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590800" y="914400"/>
            <a:ext cx="46720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  «</a:t>
            </a:r>
            <a:r>
              <a:rPr lang="ru-RU" sz="32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Лист самооценки</a:t>
            </a:r>
            <a:r>
              <a:rPr lang="ru-RU" sz="32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 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1676400"/>
          <a:ext cx="6077585" cy="247355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6077585"/>
              </a:tblGrid>
              <a:tr h="24735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                                                                                           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752600" y="1828800"/>
            <a:ext cx="2016224" cy="6016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Получил удовольствие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752600" y="2590800"/>
            <a:ext cx="1981200" cy="61901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Ничего не понял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752600" y="3352800"/>
            <a:ext cx="1944216" cy="6016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Удивился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410200" y="1828800"/>
            <a:ext cx="1872208" cy="576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Узнал что-то новое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410200" y="2590800"/>
            <a:ext cx="1872208" cy="576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Узнал что-то новое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410200" y="3352800"/>
            <a:ext cx="1819275" cy="533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Расстроился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G:\solnyshko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2209800"/>
            <a:ext cx="1143000" cy="119495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267200" y="2438400"/>
            <a:ext cx="432048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13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3800" y="4267200"/>
            <a:ext cx="2133600" cy="1648691"/>
          </a:xfrm>
          <a:prstGeom prst="rect">
            <a:avLst/>
          </a:prstGeom>
        </p:spPr>
      </p:pic>
      <p:sp>
        <p:nvSpPr>
          <p:cNvPr id="15" name="Нижний колонтитул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133600" y="990600"/>
            <a:ext cx="60122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  «</a:t>
            </a:r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Лист самоконтроля</a:t>
            </a:r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 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24000" y="1676400"/>
            <a:ext cx="5181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Ведется на протяжении всего урока.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Фамилия, имя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ученика_____________________________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371600" y="3200400"/>
          <a:ext cx="6639193" cy="2109955"/>
        </p:xfrm>
        <a:graphic>
          <a:graphicData uri="http://schemas.openxmlformats.org/drawingml/2006/table">
            <a:tbl>
              <a:tblPr/>
              <a:tblGrid>
                <a:gridCol w="3319250"/>
                <a:gridCol w="3319943"/>
              </a:tblGrid>
              <a:tr h="4219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 задания</a:t>
                      </a:r>
                      <a:endParaRPr lang="ru-RU" sz="20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Отметка</a:t>
                      </a:r>
                      <a:endParaRPr lang="ru-RU" sz="20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9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9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9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9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Рисунок 5" descr="00105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5600" y="1600200"/>
            <a:ext cx="1368152" cy="1240882"/>
          </a:xfrm>
          <a:prstGeom prst="rect">
            <a:avLst/>
          </a:prstGeo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286000" y="1066800"/>
            <a:ext cx="55049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  «</a:t>
            </a:r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Бортовой журнал</a:t>
            </a:r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 </a:t>
            </a:r>
            <a:endParaRPr lang="ru-RU" sz="36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66800" y="1676400"/>
            <a:ext cx="453650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Форма фиксации информации с помощью ключевых слов, графических моделей, кратких предложений и умозаключений, вопросов. В качестве задаваемых преподавателем частей "бортового журнала", которые будут заполняться учащимися, могут быть: ключевые понятия темы, связи, которые может установить студент, важные вопросы.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big_smiles_13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2276872"/>
            <a:ext cx="1988418" cy="1670271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743200" y="762000"/>
            <a:ext cx="37882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   «</a:t>
            </a:r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Дневники</a:t>
            </a:r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 </a:t>
            </a:r>
            <a:endParaRPr lang="ru-RU" sz="36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62000" y="1295400"/>
            <a:ext cx="73914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Различные виды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дневников: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обычный, дневник - художественный альбом,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двухчастный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дневник (в одной графе - наблюдаемые факты, цитаты из высказываний, в другой - комментарии) и другие. В отличие от эссе и "бортового журнала", дневник ведется в течение длительного промежутка времени и позволяет ученику осуществить более вдумчивую рефлексию, отслеживая как непосредственный процесс, так и сравнивая свои действия во времени ("отложенная" рефлексия).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big_smiles_13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4953000" y="4724400"/>
            <a:ext cx="1502945" cy="1312850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743200" y="762000"/>
            <a:ext cx="40027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13.   «</a:t>
            </a:r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Три  М</a:t>
            </a:r>
            <a:r>
              <a:rPr lang="en-US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 Д</a:t>
            </a:r>
            <a:r>
              <a:rPr lang="ru-RU" sz="3600" b="1" i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 </a:t>
            </a:r>
            <a:endParaRPr lang="ru-RU" sz="36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62000" y="1295400"/>
            <a:ext cx="739140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Учащимся предлагается назвать три момента, которые у них получились хорошо в процессе урока, и предложить одно действие, которое улучшит их работу на уроке.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big_smiles_13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4724400" y="3429000"/>
            <a:ext cx="2375279" cy="2074850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.Филиал «АО НЦПК «</a:t>
            </a:r>
            <a:r>
              <a:rPr lang="kk-KZ" dirty="0" smtClean="0"/>
              <a:t>Өрлеу</a:t>
            </a:r>
            <a:r>
              <a:rPr lang="ru-RU" dirty="0" smtClean="0"/>
              <a:t>»  группа </a:t>
            </a:r>
            <a:r>
              <a:rPr lang="ru-RU" dirty="0"/>
              <a:t>№</a:t>
            </a:r>
            <a:r>
              <a:rPr lang="ru-RU" dirty="0" smtClean="0"/>
              <a:t>8 Клименко Л.В </a:t>
            </a:r>
          </a:p>
          <a:p>
            <a:r>
              <a:rPr lang="ru-RU" dirty="0" smtClean="0"/>
              <a:t>тренер Нурпеисова А.Т.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838200" y="1066800"/>
            <a:ext cx="6858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49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14.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"А напоследок я скажу".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349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Школьникам предлагается последовательно ответить на три вопроса:</a:t>
            </a:r>
          </a:p>
          <a:p>
            <a:pPr marL="0" marR="0" lvl="0" indent="3349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349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Насколько оправдались ваши ожидания и кому за это спасибо (исключая учителя)?</a:t>
            </a:r>
          </a:p>
          <a:p>
            <a:pPr marL="0" marR="0" lvl="0" indent="3349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3349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не оправдалось и почему?</a:t>
            </a:r>
          </a:p>
          <a:p>
            <a:pPr marL="0" marR="0" lvl="0" indent="3349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3349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Мои и наши перспективы?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349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G:\46110065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2875005"/>
            <a:ext cx="1828800" cy="2767914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8458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15. «Оценочный лист.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Рефлексия»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ыполнил ли я то, что задумал? _____________________________________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олучилось ли сделать то, что я записал как главный результат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проекта?__________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сё ли получилось так, как 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задумывал?__________________________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было сделано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хорошо?_________________________________________________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было сделано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плохо?_________________________________________________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Ч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было выполнить легко, а что оказалось неожиданно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трудно?____________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 мог бы сказать мне 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СПАСИБО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проект?_________________________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Попрошу взрослых оценить мою работу: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Ч т о  с к 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 а  м а м а:____________________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Ч т о   с  к  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 а   у ч и т е л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а:_______________________________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К а к  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л и  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 е к т  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ь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я:______________________________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В  ч ё м  я  с  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м и   с о г л а с 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 в  ч ё м  -  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 т ?_________________________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762000" y="1143000"/>
            <a:ext cx="701040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16. Выберите 1 фразу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соседа по парте: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 молодец.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доволен твоей работой на уроке.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 мог бы поработать лучше.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533400" y="1066800"/>
            <a:ext cx="81534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17.</a:t>
            </a:r>
            <a:r>
              <a:rPr kumimoji="0" lang="ru-RU" sz="3200" b="1" i="1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Запустите корабль в море Знаний.»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Те ребята, которые считают, что хорошо усвоили тему,      помещают свой кораблик в море, а те, кто не уверен в этом,    остаются в заливе правил.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250473979_korabli_raskraska-8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l="57284" b="61550"/>
          <a:stretch>
            <a:fillRect/>
          </a:stretch>
        </p:blipFill>
        <p:spPr>
          <a:xfrm>
            <a:off x="3657600" y="3276600"/>
            <a:ext cx="1452906" cy="1512167"/>
          </a:xfrm>
          <a:prstGeom prst="rect">
            <a:avLst/>
          </a:prstGeom>
        </p:spPr>
      </p:pic>
      <p:sp>
        <p:nvSpPr>
          <p:cNvPr id="7" name="Капля 6"/>
          <p:cNvSpPr/>
          <p:nvPr/>
        </p:nvSpPr>
        <p:spPr>
          <a:xfrm>
            <a:off x="1066800" y="3581400"/>
            <a:ext cx="2438400" cy="21336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Капля 7"/>
          <p:cNvSpPr/>
          <p:nvPr/>
        </p:nvSpPr>
        <p:spPr>
          <a:xfrm rot="16350378">
            <a:off x="6208229" y="3307873"/>
            <a:ext cx="1025439" cy="2121483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447800" y="4419600"/>
            <a:ext cx="17491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Море знаний</a:t>
            </a:r>
            <a:endParaRPr lang="ru-RU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5000" y="4191000"/>
            <a:ext cx="179671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Залив правил</a:t>
            </a:r>
            <a:endParaRPr lang="ru-RU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1250473979_korabli_raskraska-8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t="64700" r="53642"/>
          <a:stretch>
            <a:fillRect/>
          </a:stretch>
        </p:blipFill>
        <p:spPr>
          <a:xfrm flipH="1">
            <a:off x="6096000" y="3200400"/>
            <a:ext cx="1143000" cy="914400"/>
          </a:xfrm>
          <a:prstGeom prst="rect">
            <a:avLst/>
          </a:prstGeom>
        </p:spPr>
      </p:pic>
      <p:pic>
        <p:nvPicPr>
          <p:cNvPr id="12" name="Рисунок 11" descr="КОРАБЛИКИ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30000"/>
          </a:blip>
          <a:stretch>
            <a:fillRect/>
          </a:stretch>
        </p:blipFill>
        <p:spPr>
          <a:xfrm>
            <a:off x="1371600" y="3276600"/>
            <a:ext cx="1162255" cy="715888"/>
          </a:xfrm>
          <a:prstGeom prst="rect">
            <a:avLst/>
          </a:prstGeom>
        </p:spPr>
      </p:pic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43000" y="1219200"/>
            <a:ext cx="73086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18. «Чемодан, мясорубка, корзина»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2057400"/>
            <a:ext cx="64391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rgbClr val="0070C0"/>
                </a:solidFill>
              </a:rPr>
              <a:t>             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Всё что пригодится в дальнейшем</a:t>
            </a:r>
          </a:p>
          <a:p>
            <a:pPr>
              <a:buFont typeface="Arial" pitchFamily="34" charset="0"/>
              <a:buChar char="•"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-  Информацию переработаю</a:t>
            </a:r>
          </a:p>
          <a:p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- Всё выброшу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AutoShape 2" descr="http://www.riviera-bags.ru/images/stories/chemodan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chemoda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524000"/>
            <a:ext cx="1619250" cy="1619250"/>
          </a:xfrm>
          <a:prstGeom prst="rect">
            <a:avLst/>
          </a:prstGeom>
        </p:spPr>
      </p:pic>
      <p:pic>
        <p:nvPicPr>
          <p:cNvPr id="7" name="Рисунок 6" descr="image5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6800" y="3276600"/>
            <a:ext cx="1219200" cy="1219200"/>
          </a:xfrm>
          <a:prstGeom prst="rect">
            <a:avLst/>
          </a:prstGeom>
        </p:spPr>
      </p:pic>
      <p:pic>
        <p:nvPicPr>
          <p:cNvPr id="8" name="Рисунок 7" descr="imgpreview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4724400"/>
            <a:ext cx="1219200" cy="1219200"/>
          </a:xfrm>
          <a:prstGeom prst="rect">
            <a:avLst/>
          </a:prstGeom>
        </p:spPr>
      </p:pic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914400" y="533400"/>
            <a:ext cx="7239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19. «Весы настроения».</a:t>
            </a:r>
            <a:r>
              <a:rPr kumimoji="0" lang="ru-RU" sz="8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Слева на картинке- хмурый день, тучи, дождь.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Справа солнце, безоблачное небо. В зависимости от того, 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«солнечное» или «дождливое» настроение, чаши весов в конце дня отклоняются влево или вправо. При этом внизу, в секторе,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 которого они отклонились маятник, отмечается число и причина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                                      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preview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3429000"/>
            <a:ext cx="2743200" cy="2269375"/>
          </a:xfrm>
          <a:prstGeom prst="rect">
            <a:avLst/>
          </a:prstGeom>
        </p:spPr>
      </p:pic>
      <p:pic>
        <p:nvPicPr>
          <p:cNvPr id="6" name="Picture 2" descr="G:\solnyshko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3352800"/>
            <a:ext cx="1384852" cy="1447800"/>
          </a:xfrm>
          <a:prstGeom prst="rect">
            <a:avLst/>
          </a:prstGeom>
          <a:noFill/>
        </p:spPr>
      </p:pic>
      <p:pic>
        <p:nvPicPr>
          <p:cNvPr id="7" name="Рисунок 6" descr="image_11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4200" y="4419600"/>
            <a:ext cx="16002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ojd-[4]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800" y="3581400"/>
            <a:ext cx="1752600" cy="2346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048000" y="1143000"/>
            <a:ext cx="22621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20. «</a:t>
            </a:r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SMS</a:t>
            </a:r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914400" y="1828800"/>
            <a:ext cx="7246343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Ученикам предлагается на бумажных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сотовых телефонах написать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SMS –сообщение другу о том,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как прошёл урок, оценить    как плодотворно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работал.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preview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72528">
            <a:off x="4674184" y="3742994"/>
            <a:ext cx="2249953" cy="2249953"/>
          </a:xfrm>
          <a:prstGeom prst="rect">
            <a:avLst/>
          </a:prstGeom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Клименко Л.В. группа №10 тренер Нурпеисова А.Т.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B8CCE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1371</Words>
  <Application>Microsoft Office PowerPoint</Application>
  <PresentationFormat>Экран (4:3)</PresentationFormat>
  <Paragraphs>177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Comic Sans MS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KarCPM1</cp:lastModifiedBy>
  <cp:revision>22</cp:revision>
  <dcterms:created xsi:type="dcterms:W3CDTF">2013-11-19T03:42:50Z</dcterms:created>
  <dcterms:modified xsi:type="dcterms:W3CDTF">2016-05-16T17:58:20Z</dcterms:modified>
</cp:coreProperties>
</file>